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4" r:id="rId6"/>
    <p:sldId id="265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8AF2D"/>
    <a:srgbClr val="D8C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0"/>
    <p:restoredTop sz="94719"/>
  </p:normalViewPr>
  <p:slideViewPr>
    <p:cSldViewPr snapToGrid="0">
      <p:cViewPr>
        <p:scale>
          <a:sx n="136" d="100"/>
          <a:sy n="136" d="100"/>
        </p:scale>
        <p:origin x="2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D8434-1E55-106E-A5D0-B68FC4BDD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185DD8-5F42-3241-C3EA-D70454F5F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DEF8E6-C960-6742-B997-7E5C8294F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BBA8-4A56-7B4B-8DA0-A47469EA5AA7}" type="datetimeFigureOut">
              <a:rPr kumimoji="1" lang="ko-KR" altLang="en-US" smtClean="0"/>
              <a:t>2024. 6. 12.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5F07A-6836-EA52-39EF-D0E325322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425185-54E3-5D3A-1B2B-D333D2370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0E25-9CA4-1A4D-B821-DE35FBA98E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433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16C3F-FBD8-5177-C27B-40E71FB8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BD6606-5260-CCE0-D67B-F1D85A43C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7D1CD-C70F-DFEF-99AA-F5232B1D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BBA8-4A56-7B4B-8DA0-A47469EA5AA7}" type="datetimeFigureOut">
              <a:rPr kumimoji="1" lang="ko-KR" altLang="en-US" smtClean="0"/>
              <a:t>2024. 6. 12.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093ED6-3AF8-1F95-2A7D-6467BBD9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84052D-CA74-501B-11AF-A8E6E7D0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0E25-9CA4-1A4D-B821-DE35FBA98E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456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4E95C6D-9C47-8F32-EBD1-D34E988CF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C4889E-E194-A442-98C8-020588698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3CE93B-B111-2F86-EE72-10C1C2049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BBA8-4A56-7B4B-8DA0-A47469EA5AA7}" type="datetimeFigureOut">
              <a:rPr kumimoji="1" lang="ko-KR" altLang="en-US" smtClean="0"/>
              <a:t>2024. 6. 12.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25BC46-5FEF-3D3C-4B3D-0F2C9B2C7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4805CD-0156-D5EA-44F9-06C37FDA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0E25-9CA4-1A4D-B821-DE35FBA98E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788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D4039-FD8F-F692-6E69-1D3997CC3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F6946D-31A6-DB22-D6F7-CBBF75445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04493-B0F2-B230-3EB2-815866E1C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BBA8-4A56-7B4B-8DA0-A47469EA5AA7}" type="datetimeFigureOut">
              <a:rPr kumimoji="1" lang="ko-KR" altLang="en-US" smtClean="0"/>
              <a:t>2024. 6. 12.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CF7DC8-4CE7-B202-4167-3F6BB3FB8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2F3B4B-F2D4-43B1-3BA9-8B604EDD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0E25-9CA4-1A4D-B821-DE35FBA98E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5723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FB73E-1C12-EE24-4D0F-DF098F829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E3212F-4950-E3CA-372E-0699B8496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5BE400-02E8-547A-9559-17D8C187D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BBA8-4A56-7B4B-8DA0-A47469EA5AA7}" type="datetimeFigureOut">
              <a:rPr kumimoji="1" lang="ko-KR" altLang="en-US" smtClean="0"/>
              <a:t>2024. 6. 12.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5EF9B1-4242-1945-2A6C-B0F8976B8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3D109C-FC81-7972-78F9-1622294F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0E25-9CA4-1A4D-B821-DE35FBA98E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970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874D0-29FE-30AF-9DE4-CCAD1647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BF8102-6790-A3A5-0EF4-D32FEA7EC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1B3E01-0CDE-F693-E2A2-B0E0C3AD0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9050DA-5BE3-67F1-D50E-F77F43ACC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BBA8-4A56-7B4B-8DA0-A47469EA5AA7}" type="datetimeFigureOut">
              <a:rPr kumimoji="1" lang="ko-KR" altLang="en-US" smtClean="0"/>
              <a:t>2024. 6. 12.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B854CD-08F1-8074-D13D-0CCC57105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6F5D22-460B-DA68-EBCF-4690C0E1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0E25-9CA4-1A4D-B821-DE35FBA98E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8301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46DF8-177B-5E18-521B-1ED7D0F5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7101CA-D222-7E84-DFBD-0EF136A2C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C096AA-F4B8-0859-8545-E0F892831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697BE3-1F6F-CFFD-2841-171B0B202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836C95-9A4D-31C2-AEF7-0A7D7463F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A494C1-2920-F6D6-484E-3A805F9FF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BBA8-4A56-7B4B-8DA0-A47469EA5AA7}" type="datetimeFigureOut">
              <a:rPr kumimoji="1" lang="ko-KR" altLang="en-US" smtClean="0"/>
              <a:t>2024. 6. 12.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27753C-64BC-0213-2966-C1542D1AE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91D059-B4E9-1CE1-3D64-9B24A0F6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0E25-9CA4-1A4D-B821-DE35FBA98E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949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D5C7F-DA33-288A-F007-75D53C86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8CF946-37C5-A9A5-3307-D36120136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BBA8-4A56-7B4B-8DA0-A47469EA5AA7}" type="datetimeFigureOut">
              <a:rPr kumimoji="1" lang="ko-KR" altLang="en-US" smtClean="0"/>
              <a:t>2024. 6. 12.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0ECBFF-5D44-10FE-7DEE-46B66A96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CB666B-5A6B-8635-B3C2-A9E0DBB6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0E25-9CA4-1A4D-B821-DE35FBA98E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4980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48465F-BDDD-7A35-DA97-5116FB29F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BBA8-4A56-7B4B-8DA0-A47469EA5AA7}" type="datetimeFigureOut">
              <a:rPr kumimoji="1" lang="ko-KR" altLang="en-US" smtClean="0"/>
              <a:t>2024. 6. 12.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76578F-78E1-4402-24FE-48C8936E1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20C2EF-67BE-D3B6-0A13-6933D0835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0E25-9CA4-1A4D-B821-DE35FBA98E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7651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92C18-0DF1-DE45-B5B3-CDAF9D5D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AA8C23-C97D-D00A-3F88-E9620E9C0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65A9FD-C433-3F3F-48EC-243A4DA4F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0EA985-4794-E849-A6D2-6BEAAC3D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BBA8-4A56-7B4B-8DA0-A47469EA5AA7}" type="datetimeFigureOut">
              <a:rPr kumimoji="1" lang="ko-KR" altLang="en-US" smtClean="0"/>
              <a:t>2024. 6. 12.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9B72BC-63DF-DF0F-F810-2AA3422C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964D5B-8D3C-2DAC-287D-F1590DB74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0E25-9CA4-1A4D-B821-DE35FBA98E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9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838B0-E123-E43C-339B-BFB54C11C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90E42B-F088-43FF-B397-17E60B928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5B9081-C77B-2C85-8F17-C2E9AAD05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2D4132-4F36-5BE4-87BA-92F57C68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BBA8-4A56-7B4B-8DA0-A47469EA5AA7}" type="datetimeFigureOut">
              <a:rPr kumimoji="1" lang="ko-KR" altLang="en-US" smtClean="0"/>
              <a:t>2024. 6. 12.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37A508-99DD-4FAA-7EC0-D2BF3FCA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B188CB-BDBF-F7A5-8521-96CA345A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0E25-9CA4-1A4D-B821-DE35FBA98E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721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1DB6F2-C7C3-BAE0-B37E-37AD62FC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07FF48-7E15-2B5F-4F84-660926342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1881C5-4179-AE2E-32CC-4E9811FF42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1DBBA8-4A56-7B4B-8DA0-A47469EA5AA7}" type="datetimeFigureOut">
              <a:rPr kumimoji="1" lang="ko-KR" altLang="en-US" smtClean="0"/>
              <a:t>2024. 6. 12.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B16F92-A51E-B65B-3720-F9771F73D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C67BFC-6609-B255-498F-5A061575E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470E25-9CA4-1A4D-B821-DE35FBA98E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670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microsoft.com/office/2007/relationships/hdphoto" Target="../media/hdphoto3.wdp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4EE9C5C6-C789-4C45-2361-F6F562F8A462}"/>
              </a:ext>
            </a:extLst>
          </p:cNvPr>
          <p:cNvGrpSpPr/>
          <p:nvPr/>
        </p:nvGrpSpPr>
        <p:grpSpPr>
          <a:xfrm>
            <a:off x="1063892" y="1078562"/>
            <a:ext cx="9831905" cy="4304639"/>
            <a:chOff x="1063892" y="1078562"/>
            <a:chExt cx="9831905" cy="430463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E8FA7A4-2B68-7D0C-2C82-389439ADEA6F}"/>
                </a:ext>
              </a:extLst>
            </p:cNvPr>
            <p:cNvSpPr/>
            <p:nvPr/>
          </p:nvSpPr>
          <p:spPr>
            <a:xfrm>
              <a:off x="6171104" y="1078562"/>
              <a:ext cx="4724693" cy="4304639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  <a:latin typeface="+mj-lt"/>
                </a:rPr>
                <a:t>JVM</a:t>
              </a:r>
              <a:r>
                <a:rPr kumimoji="1" lang="ko-KR" altLang="en-US" dirty="0">
                  <a:solidFill>
                    <a:schemeClr val="tx1"/>
                  </a:solidFill>
                  <a:latin typeface="+mj-lt"/>
                </a:rPr>
                <a:t> 메모리 영역</a:t>
              </a:r>
              <a:endParaRPr kumimoji="1" lang="en-US" altLang="ko-KR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A3B7472-26FE-B8F3-35CE-720681D75C74}"/>
                </a:ext>
              </a:extLst>
            </p:cNvPr>
            <p:cNvSpPr/>
            <p:nvPr/>
          </p:nvSpPr>
          <p:spPr>
            <a:xfrm>
              <a:off x="6449269" y="1474798"/>
              <a:ext cx="2110506" cy="3704527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  <a:latin typeface="+mj-lt"/>
                </a:rPr>
                <a:t>Stack</a:t>
              </a:r>
              <a:r>
                <a:rPr kumimoji="1" lang="ko-KR" altLang="en-US" dirty="0">
                  <a:solidFill>
                    <a:schemeClr val="tx1"/>
                  </a:solidFill>
                  <a:latin typeface="+mj-lt"/>
                </a:rPr>
                <a:t> 영역</a:t>
              </a:r>
              <a:endParaRPr kumimoji="1" lang="en-US" altLang="ko-KR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1FF9E07-FDA9-9269-3BFE-506A1FF95057}"/>
                </a:ext>
              </a:extLst>
            </p:cNvPr>
            <p:cNvSpPr/>
            <p:nvPr/>
          </p:nvSpPr>
          <p:spPr>
            <a:xfrm>
              <a:off x="8598275" y="1474798"/>
              <a:ext cx="2110506" cy="3704527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  <a:latin typeface="+mj-lt"/>
                </a:rPr>
                <a:t>Heap</a:t>
              </a:r>
              <a:r>
                <a:rPr kumimoji="1" lang="ko-KR" altLang="en-US" dirty="0">
                  <a:solidFill>
                    <a:schemeClr val="tx1"/>
                  </a:solidFill>
                  <a:latin typeface="+mj-lt"/>
                </a:rPr>
                <a:t> 영역</a:t>
              </a:r>
              <a:endParaRPr kumimoji="1" lang="en-US" altLang="ko-KR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3A3D0C-6514-FB1B-75CB-9EAA376290B8}"/>
                </a:ext>
              </a:extLst>
            </p:cNvPr>
            <p:cNvSpPr txBox="1"/>
            <p:nvPr/>
          </p:nvSpPr>
          <p:spPr>
            <a:xfrm>
              <a:off x="1108890" y="1279174"/>
              <a:ext cx="4136611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" altLang="ko-KR" sz="18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String </a:t>
              </a:r>
              <a:r>
                <a:rPr lang="en" altLang="ko-KR" sz="1800" dirty="0">
                  <a:solidFill>
                    <a:srgbClr val="6A3E3E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s1</a:t>
              </a:r>
              <a:r>
                <a:rPr lang="en" altLang="ko-KR" sz="18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= </a:t>
              </a:r>
              <a:r>
                <a:rPr lang="en" altLang="ko-KR" sz="1800" b="1" dirty="0">
                  <a:solidFill>
                    <a:srgbClr val="7F0055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new</a:t>
              </a:r>
              <a:r>
                <a:rPr lang="en" altLang="ko-KR" sz="18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String(</a:t>
              </a:r>
              <a:r>
                <a:rPr lang="en" altLang="ko-KR" sz="1800" dirty="0">
                  <a:solidFill>
                    <a:srgbClr val="2A00FF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"Hello"</a:t>
              </a:r>
              <a:r>
                <a:rPr lang="en" altLang="ko-KR" sz="18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);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" altLang="ko-KR" sz="18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String </a:t>
              </a:r>
              <a:r>
                <a:rPr lang="en" altLang="ko-KR" sz="1800" dirty="0">
                  <a:solidFill>
                    <a:srgbClr val="6A3E3E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s2</a:t>
              </a:r>
              <a:r>
                <a:rPr lang="en" altLang="ko-KR" sz="18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= </a:t>
              </a:r>
              <a:r>
                <a:rPr lang="en" altLang="ko-KR" sz="1800" b="1" dirty="0">
                  <a:solidFill>
                    <a:srgbClr val="7F0055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new</a:t>
              </a:r>
              <a:r>
                <a:rPr lang="en" altLang="ko-KR" sz="18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String(</a:t>
              </a:r>
              <a:r>
                <a:rPr lang="en" altLang="ko-KR" sz="1800" dirty="0">
                  <a:solidFill>
                    <a:srgbClr val="2A00FF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"Hello"</a:t>
              </a:r>
              <a:r>
                <a:rPr lang="en" altLang="ko-KR" sz="18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);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" altLang="ko-KR" sz="18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String </a:t>
              </a:r>
              <a:r>
                <a:rPr lang="en" altLang="ko-KR" sz="1800" dirty="0">
                  <a:solidFill>
                    <a:srgbClr val="6A3E3E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s3</a:t>
              </a:r>
              <a:r>
                <a:rPr lang="en" altLang="ko-KR" sz="18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= </a:t>
              </a:r>
              <a:r>
                <a:rPr lang="en" altLang="ko-KR" sz="1800" dirty="0">
                  <a:solidFill>
                    <a:srgbClr val="2A00FF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"Hello"</a:t>
              </a:r>
              <a:r>
                <a:rPr lang="en" altLang="ko-KR" sz="18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" altLang="ko-KR" sz="18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String </a:t>
              </a:r>
              <a:r>
                <a:rPr lang="en" altLang="ko-KR" sz="1800" dirty="0">
                  <a:solidFill>
                    <a:srgbClr val="6A3E3E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s4</a:t>
              </a:r>
              <a:r>
                <a:rPr lang="en" altLang="ko-KR" sz="18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= </a:t>
              </a:r>
              <a:r>
                <a:rPr lang="en" altLang="ko-KR" sz="1800" dirty="0">
                  <a:solidFill>
                    <a:srgbClr val="2A00FF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"Hello"</a:t>
              </a:r>
              <a:r>
                <a:rPr lang="en" altLang="ko-KR" sz="18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" altLang="ko-KR" sz="18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String[] </a:t>
              </a:r>
              <a:r>
                <a:rPr lang="en" altLang="ko-KR" sz="1800" dirty="0">
                  <a:solidFill>
                    <a:srgbClr val="6A3E3E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s5</a:t>
              </a:r>
              <a:r>
                <a:rPr lang="en" altLang="ko-KR" sz="18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= </a:t>
              </a:r>
              <a:r>
                <a:rPr lang="en" altLang="ko-KR" sz="1800" b="1" dirty="0">
                  <a:solidFill>
                    <a:srgbClr val="7F0055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new</a:t>
              </a:r>
              <a:r>
                <a:rPr lang="en" altLang="ko-KR" sz="18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String[] {</a:t>
              </a:r>
              <a:r>
                <a:rPr lang="en" altLang="ko-KR" sz="1800" dirty="0">
                  <a:solidFill>
                    <a:srgbClr val="2A00FF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"Hello"</a:t>
              </a:r>
              <a:r>
                <a:rPr lang="en" altLang="ko-KR" sz="18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" altLang="ko-KR" sz="1800" dirty="0">
                  <a:solidFill>
                    <a:srgbClr val="2A00FF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"World"</a:t>
              </a:r>
              <a:r>
                <a:rPr lang="en" altLang="ko-KR" sz="18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};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E41E966-8F9D-B688-8CAF-6FD9DC222102}"/>
                </a:ext>
              </a:extLst>
            </p:cNvPr>
            <p:cNvGrpSpPr/>
            <p:nvPr/>
          </p:nvGrpSpPr>
          <p:grpSpPr>
            <a:xfrm>
              <a:off x="8628963" y="1773869"/>
              <a:ext cx="1684463" cy="373895"/>
              <a:chOff x="2151983" y="4129976"/>
              <a:chExt cx="1903354" cy="58224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B04AE8B-7F49-F010-DAB7-AD692E024B04}"/>
                  </a:ext>
                </a:extLst>
              </p:cNvPr>
              <p:cNvSpPr/>
              <p:nvPr/>
            </p:nvSpPr>
            <p:spPr>
              <a:xfrm>
                <a:off x="2619702" y="4417997"/>
                <a:ext cx="287127" cy="29422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+mj-lt"/>
                  </a:rPr>
                  <a:t>H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6D52DBA-3A14-F6CB-B55B-479895B328BA}"/>
                  </a:ext>
                </a:extLst>
              </p:cNvPr>
              <p:cNvSpPr/>
              <p:nvPr/>
            </p:nvSpPr>
            <p:spPr>
              <a:xfrm>
                <a:off x="2906829" y="4417997"/>
                <a:ext cx="287127" cy="29422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+mj-lt"/>
                  </a:rPr>
                  <a:t>e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33E81F7-1B71-8984-9E82-13656BD8B023}"/>
                  </a:ext>
                </a:extLst>
              </p:cNvPr>
              <p:cNvSpPr/>
              <p:nvPr/>
            </p:nvSpPr>
            <p:spPr>
              <a:xfrm>
                <a:off x="3193956" y="4417997"/>
                <a:ext cx="287127" cy="29422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+mj-lt"/>
                  </a:rPr>
                  <a:t>l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2DCDBDA-07E7-B06C-9CD6-A3E53049A1AC}"/>
                  </a:ext>
                </a:extLst>
              </p:cNvPr>
              <p:cNvSpPr/>
              <p:nvPr/>
            </p:nvSpPr>
            <p:spPr>
              <a:xfrm>
                <a:off x="3481083" y="4417997"/>
                <a:ext cx="287127" cy="29422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+mj-lt"/>
                  </a:rPr>
                  <a:t>l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05A784F-BFD5-F8EE-E299-61E472E213A9}"/>
                  </a:ext>
                </a:extLst>
              </p:cNvPr>
              <p:cNvSpPr/>
              <p:nvPr/>
            </p:nvSpPr>
            <p:spPr>
              <a:xfrm>
                <a:off x="3768210" y="4417997"/>
                <a:ext cx="287127" cy="29422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+mj-lt"/>
                  </a:rPr>
                  <a:t>o</a:t>
                </a: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84BFC45-E85E-4C33-FC91-5CA9D1F317F3}"/>
                  </a:ext>
                </a:extLst>
              </p:cNvPr>
              <p:cNvSpPr/>
              <p:nvPr/>
            </p:nvSpPr>
            <p:spPr>
              <a:xfrm>
                <a:off x="2151983" y="4129976"/>
                <a:ext cx="975359" cy="294223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>
                    <a:solidFill>
                      <a:schemeClr val="tx1"/>
                    </a:solidFill>
                    <a:latin typeface="+mj-lt"/>
                  </a:rPr>
                  <a:t>100</a:t>
                </a:r>
                <a:r>
                  <a:rPr kumimoji="1" lang="ko-KR" altLang="en-US" sz="1000" dirty="0">
                    <a:solidFill>
                      <a:schemeClr val="tx1"/>
                    </a:solidFill>
                    <a:latin typeface="+mj-lt"/>
                  </a:rPr>
                  <a:t>번지</a:t>
                </a:r>
                <a:endParaRPr kumimoji="1" lang="en-US" altLang="ko-KR" sz="1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2194890-9EEB-3185-7B22-F101C7B0D62E}"/>
                </a:ext>
              </a:extLst>
            </p:cNvPr>
            <p:cNvSpPr/>
            <p:nvPr/>
          </p:nvSpPr>
          <p:spPr>
            <a:xfrm>
              <a:off x="8746085" y="3545944"/>
              <a:ext cx="1814886" cy="1489219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  <a:latin typeface="+mj-lt"/>
                </a:rPr>
                <a:t>String const pool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F0BBC69-2029-E47A-61B9-AA0E93689855}"/>
                </a:ext>
              </a:extLst>
            </p:cNvPr>
            <p:cNvGrpSpPr/>
            <p:nvPr/>
          </p:nvGrpSpPr>
          <p:grpSpPr>
            <a:xfrm>
              <a:off x="8546259" y="3843315"/>
              <a:ext cx="1903354" cy="538650"/>
              <a:chOff x="2151983" y="4173569"/>
              <a:chExt cx="1903354" cy="5386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A638127-2774-FD45-FCF6-42F7F9BB3A68}"/>
                  </a:ext>
                </a:extLst>
              </p:cNvPr>
              <p:cNvSpPr/>
              <p:nvPr/>
            </p:nvSpPr>
            <p:spPr>
              <a:xfrm>
                <a:off x="2619702" y="4417997"/>
                <a:ext cx="287127" cy="29422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+mj-lt"/>
                  </a:rPr>
                  <a:t>H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DC0A039-5EF4-044B-48F9-EFD1E420973A}"/>
                  </a:ext>
                </a:extLst>
              </p:cNvPr>
              <p:cNvSpPr/>
              <p:nvPr/>
            </p:nvSpPr>
            <p:spPr>
              <a:xfrm>
                <a:off x="2906829" y="4417997"/>
                <a:ext cx="287127" cy="29422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+mj-lt"/>
                  </a:rPr>
                  <a:t>e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2D135E4-69FB-12E8-4DA4-E3D89052C322}"/>
                  </a:ext>
                </a:extLst>
              </p:cNvPr>
              <p:cNvSpPr/>
              <p:nvPr/>
            </p:nvSpPr>
            <p:spPr>
              <a:xfrm>
                <a:off x="3193956" y="4417997"/>
                <a:ext cx="287127" cy="29422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+mj-lt"/>
                  </a:rPr>
                  <a:t>l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9CAB5AD-38D9-1D50-D816-40D6F5C93A9D}"/>
                  </a:ext>
                </a:extLst>
              </p:cNvPr>
              <p:cNvSpPr/>
              <p:nvPr/>
            </p:nvSpPr>
            <p:spPr>
              <a:xfrm>
                <a:off x="3481083" y="4417997"/>
                <a:ext cx="287127" cy="29422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+mj-lt"/>
                  </a:rPr>
                  <a:t>l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4072B2D-5964-3C96-661E-9C98C793BE7A}"/>
                  </a:ext>
                </a:extLst>
              </p:cNvPr>
              <p:cNvSpPr/>
              <p:nvPr/>
            </p:nvSpPr>
            <p:spPr>
              <a:xfrm>
                <a:off x="3768210" y="4417997"/>
                <a:ext cx="287127" cy="29422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+mj-lt"/>
                  </a:rPr>
                  <a:t>o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70AD29B-71EC-F297-BCAD-9B24A796AF9B}"/>
                  </a:ext>
                </a:extLst>
              </p:cNvPr>
              <p:cNvSpPr/>
              <p:nvPr/>
            </p:nvSpPr>
            <p:spPr>
              <a:xfrm>
                <a:off x="2151983" y="4173569"/>
                <a:ext cx="975359" cy="294222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>
                    <a:solidFill>
                      <a:schemeClr val="tx1"/>
                    </a:solidFill>
                    <a:latin typeface="+mj-lt"/>
                  </a:rPr>
                  <a:t>300</a:t>
                </a:r>
                <a:r>
                  <a:rPr kumimoji="1" lang="ko-KR" altLang="en-US" sz="1000" dirty="0">
                    <a:solidFill>
                      <a:schemeClr val="tx1"/>
                    </a:solidFill>
                    <a:latin typeface="+mj-lt"/>
                  </a:rPr>
                  <a:t>번지</a:t>
                </a:r>
                <a:endParaRPr kumimoji="1" lang="en-US" altLang="ko-KR" sz="1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6334D5B-EDB1-D390-9FF6-D93ACC415810}"/>
                </a:ext>
              </a:extLst>
            </p:cNvPr>
            <p:cNvSpPr/>
            <p:nvPr/>
          </p:nvSpPr>
          <p:spPr>
            <a:xfrm>
              <a:off x="4902096" y="1371024"/>
              <a:ext cx="1018644" cy="20754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S1 = 100</a:t>
              </a:r>
              <a:r>
                <a:rPr kumimoji="1" lang="ko-KR" altLang="en-US" sz="1000" dirty="0">
                  <a:solidFill>
                    <a:schemeClr val="tx1"/>
                  </a:solidFill>
                  <a:latin typeface="+mj-lt"/>
                </a:rPr>
                <a:t>번지</a:t>
              </a:r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37FDB8-D56F-7FEE-E231-1F7606462748}"/>
                </a:ext>
              </a:extLst>
            </p:cNvPr>
            <p:cNvSpPr/>
            <p:nvPr/>
          </p:nvSpPr>
          <p:spPr>
            <a:xfrm>
              <a:off x="4913050" y="1654567"/>
              <a:ext cx="1018644" cy="20754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S2 = 200</a:t>
              </a:r>
              <a:r>
                <a:rPr kumimoji="1" lang="ko-KR" altLang="en-US" sz="1000" dirty="0">
                  <a:solidFill>
                    <a:schemeClr val="tx1"/>
                  </a:solidFill>
                  <a:latin typeface="+mj-lt"/>
                </a:rPr>
                <a:t>번지</a:t>
              </a:r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10886D2-005D-66EA-8ECB-B6658D1C19EA}"/>
                </a:ext>
              </a:extLst>
            </p:cNvPr>
            <p:cNvSpPr/>
            <p:nvPr/>
          </p:nvSpPr>
          <p:spPr>
            <a:xfrm>
              <a:off x="3564310" y="1934395"/>
              <a:ext cx="1018644" cy="20754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S3 = 300</a:t>
              </a:r>
              <a:r>
                <a:rPr kumimoji="1" lang="ko-KR" altLang="en-US" sz="1000" dirty="0">
                  <a:solidFill>
                    <a:schemeClr val="tx1"/>
                  </a:solidFill>
                  <a:latin typeface="+mj-lt"/>
                </a:rPr>
                <a:t>번지</a:t>
              </a:r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3E41BEE-3DE6-4971-3A87-092C95C8EA7E}"/>
                </a:ext>
              </a:extLst>
            </p:cNvPr>
            <p:cNvSpPr/>
            <p:nvPr/>
          </p:nvSpPr>
          <p:spPr>
            <a:xfrm>
              <a:off x="3564310" y="2208017"/>
              <a:ext cx="1018644" cy="20754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S4 = 300</a:t>
              </a:r>
              <a:r>
                <a:rPr kumimoji="1" lang="ko-KR" altLang="en-US" sz="1000" dirty="0">
                  <a:solidFill>
                    <a:schemeClr val="tx1"/>
                  </a:solidFill>
                  <a:latin typeface="+mj-lt"/>
                </a:rPr>
                <a:t>번지</a:t>
              </a:r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ADB32D-837E-F017-A14C-F9897D888EFF}"/>
                </a:ext>
              </a:extLst>
            </p:cNvPr>
            <p:cNvSpPr/>
            <p:nvPr/>
          </p:nvSpPr>
          <p:spPr>
            <a:xfrm>
              <a:off x="4180337" y="2483947"/>
              <a:ext cx="1065164" cy="20754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S5[] = 400</a:t>
              </a:r>
              <a:r>
                <a:rPr kumimoji="1" lang="ko-KR" altLang="en-US" sz="1000" dirty="0">
                  <a:solidFill>
                    <a:schemeClr val="tx1"/>
                  </a:solidFill>
                  <a:latin typeface="+mj-lt"/>
                </a:rPr>
                <a:t>번지</a:t>
              </a:r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9616254-4AA6-5CAE-BF53-0018D8BF68FF}"/>
                </a:ext>
              </a:extLst>
            </p:cNvPr>
            <p:cNvSpPr/>
            <p:nvPr/>
          </p:nvSpPr>
          <p:spPr>
            <a:xfrm>
              <a:off x="6990069" y="2002769"/>
              <a:ext cx="1018644" cy="20754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S1 = 100</a:t>
              </a:r>
              <a:r>
                <a:rPr kumimoji="1" lang="ko-KR" altLang="en-US" sz="1000" dirty="0">
                  <a:solidFill>
                    <a:schemeClr val="tx1"/>
                  </a:solidFill>
                  <a:latin typeface="+mj-lt"/>
                </a:rPr>
                <a:t>번지</a:t>
              </a:r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FA2E966-E252-7A4C-C5ED-D6206EEEE10E}"/>
                </a:ext>
              </a:extLst>
            </p:cNvPr>
            <p:cNvSpPr/>
            <p:nvPr/>
          </p:nvSpPr>
          <p:spPr>
            <a:xfrm>
              <a:off x="6990069" y="2319681"/>
              <a:ext cx="1018644" cy="20754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S2 = 200</a:t>
              </a:r>
              <a:r>
                <a:rPr kumimoji="1" lang="ko-KR" altLang="en-US" sz="1000" dirty="0">
                  <a:solidFill>
                    <a:schemeClr val="tx1"/>
                  </a:solidFill>
                  <a:latin typeface="+mj-lt"/>
                </a:rPr>
                <a:t>번지</a:t>
              </a:r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5AC9520-322F-047A-0476-02B62634EE75}"/>
                </a:ext>
              </a:extLst>
            </p:cNvPr>
            <p:cNvSpPr/>
            <p:nvPr/>
          </p:nvSpPr>
          <p:spPr>
            <a:xfrm>
              <a:off x="6990069" y="2636593"/>
              <a:ext cx="1018644" cy="20754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S3 = 300</a:t>
              </a:r>
              <a:r>
                <a:rPr kumimoji="1" lang="ko-KR" altLang="en-US" sz="1000" dirty="0">
                  <a:solidFill>
                    <a:schemeClr val="tx1"/>
                  </a:solidFill>
                  <a:latin typeface="+mj-lt"/>
                </a:rPr>
                <a:t>번지</a:t>
              </a:r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13E224-E68F-B1C1-8311-5EF517583362}"/>
                </a:ext>
              </a:extLst>
            </p:cNvPr>
            <p:cNvSpPr/>
            <p:nvPr/>
          </p:nvSpPr>
          <p:spPr>
            <a:xfrm>
              <a:off x="6990069" y="2953505"/>
              <a:ext cx="1018644" cy="20754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S4 = 300</a:t>
              </a:r>
              <a:r>
                <a:rPr kumimoji="1" lang="ko-KR" altLang="en-US" sz="1000" dirty="0">
                  <a:solidFill>
                    <a:schemeClr val="tx1"/>
                  </a:solidFill>
                  <a:latin typeface="+mj-lt"/>
                </a:rPr>
                <a:t>번지</a:t>
              </a:r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656D82F-2035-A580-2746-A92F9C3293A0}"/>
                </a:ext>
              </a:extLst>
            </p:cNvPr>
            <p:cNvSpPr/>
            <p:nvPr/>
          </p:nvSpPr>
          <p:spPr>
            <a:xfrm>
              <a:off x="6966809" y="3270417"/>
              <a:ext cx="1065164" cy="20754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S5[] = 400</a:t>
              </a:r>
              <a:r>
                <a:rPr kumimoji="1" lang="ko-KR" altLang="en-US" sz="1000" dirty="0">
                  <a:solidFill>
                    <a:schemeClr val="tx1"/>
                  </a:solidFill>
                  <a:latin typeface="+mj-lt"/>
                </a:rPr>
                <a:t>번지</a:t>
              </a:r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4F9F37E-D20E-8073-3DE6-6AA137979FB9}"/>
                </a:ext>
              </a:extLst>
            </p:cNvPr>
            <p:cNvSpPr/>
            <p:nvPr/>
          </p:nvSpPr>
          <p:spPr>
            <a:xfrm>
              <a:off x="1063892" y="2998747"/>
              <a:ext cx="1187618" cy="22075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S5[0] = 300</a:t>
              </a:r>
              <a:r>
                <a:rPr kumimoji="1" lang="ko-KR" altLang="en-US" sz="1000" dirty="0">
                  <a:solidFill>
                    <a:schemeClr val="tx1"/>
                  </a:solidFill>
                  <a:latin typeface="+mj-lt"/>
                </a:rPr>
                <a:t>번지</a:t>
              </a:r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0DCE45D-E926-7BBD-F41F-5A0EE39E65DC}"/>
                </a:ext>
              </a:extLst>
            </p:cNvPr>
            <p:cNvSpPr/>
            <p:nvPr/>
          </p:nvSpPr>
          <p:spPr>
            <a:xfrm>
              <a:off x="2376692" y="2989196"/>
              <a:ext cx="1187618" cy="22075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S5[1] = 500</a:t>
              </a:r>
              <a:r>
                <a:rPr kumimoji="1" lang="ko-KR" altLang="en-US" sz="1000" dirty="0">
                  <a:solidFill>
                    <a:schemeClr val="tx1"/>
                  </a:solidFill>
                  <a:latin typeface="+mj-lt"/>
                </a:rPr>
                <a:t>번지</a:t>
              </a:r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C222FF9-4BC4-723E-EE97-47D1807933CA}"/>
                </a:ext>
              </a:extLst>
            </p:cNvPr>
            <p:cNvSpPr/>
            <p:nvPr/>
          </p:nvSpPr>
          <p:spPr>
            <a:xfrm>
              <a:off x="6905582" y="3587329"/>
              <a:ext cx="1187618" cy="22075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S5[0] = 300</a:t>
              </a:r>
              <a:r>
                <a:rPr kumimoji="1" lang="ko-KR" altLang="en-US" sz="1000" dirty="0">
                  <a:solidFill>
                    <a:schemeClr val="tx1"/>
                  </a:solidFill>
                  <a:latin typeface="+mj-lt"/>
                </a:rPr>
                <a:t>번지</a:t>
              </a:r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3ED4A52-B140-E2E7-04D8-F64ABC90B1D1}"/>
                </a:ext>
              </a:extLst>
            </p:cNvPr>
            <p:cNvSpPr/>
            <p:nvPr/>
          </p:nvSpPr>
          <p:spPr>
            <a:xfrm>
              <a:off x="6905582" y="3917445"/>
              <a:ext cx="1187618" cy="22075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S5[1] = 500</a:t>
              </a:r>
              <a:r>
                <a:rPr kumimoji="1" lang="ko-KR" altLang="en-US" sz="1000" dirty="0">
                  <a:solidFill>
                    <a:schemeClr val="tx1"/>
                  </a:solidFill>
                  <a:latin typeface="+mj-lt"/>
                </a:rPr>
                <a:t>번지</a:t>
              </a:r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EBEC54D-2B2B-DED3-8292-0D46CFE5655E}"/>
                </a:ext>
              </a:extLst>
            </p:cNvPr>
            <p:cNvGrpSpPr/>
            <p:nvPr/>
          </p:nvGrpSpPr>
          <p:grpSpPr>
            <a:xfrm>
              <a:off x="8628963" y="2281844"/>
              <a:ext cx="1684463" cy="373895"/>
              <a:chOff x="2151983" y="4129976"/>
              <a:chExt cx="1903354" cy="58224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37EF3CC-2DF1-8F6E-F763-852EDB018AA3}"/>
                  </a:ext>
                </a:extLst>
              </p:cNvPr>
              <p:cNvSpPr/>
              <p:nvPr/>
            </p:nvSpPr>
            <p:spPr>
              <a:xfrm>
                <a:off x="2619702" y="4417997"/>
                <a:ext cx="287127" cy="29422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+mj-lt"/>
                  </a:rPr>
                  <a:t>H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48432CE-739F-31BD-AE6D-CAF10D89B6CE}"/>
                  </a:ext>
                </a:extLst>
              </p:cNvPr>
              <p:cNvSpPr/>
              <p:nvPr/>
            </p:nvSpPr>
            <p:spPr>
              <a:xfrm>
                <a:off x="2906829" y="4417997"/>
                <a:ext cx="287127" cy="29422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+mj-lt"/>
                  </a:rPr>
                  <a:t>e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BC98B1E-2AEF-8AF9-0CF9-A06182891C33}"/>
                  </a:ext>
                </a:extLst>
              </p:cNvPr>
              <p:cNvSpPr/>
              <p:nvPr/>
            </p:nvSpPr>
            <p:spPr>
              <a:xfrm>
                <a:off x="3193956" y="4417997"/>
                <a:ext cx="287127" cy="29422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+mj-lt"/>
                  </a:rPr>
                  <a:t>l</a:t>
                </a: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A8FE825-3F63-2842-FC1E-B995762A2AB5}"/>
                  </a:ext>
                </a:extLst>
              </p:cNvPr>
              <p:cNvSpPr/>
              <p:nvPr/>
            </p:nvSpPr>
            <p:spPr>
              <a:xfrm>
                <a:off x="3481083" y="4417997"/>
                <a:ext cx="287127" cy="29422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+mj-lt"/>
                  </a:rPr>
                  <a:t>l</a:t>
                </a: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CC11276-26D2-98EA-8195-7161B2479474}"/>
                  </a:ext>
                </a:extLst>
              </p:cNvPr>
              <p:cNvSpPr/>
              <p:nvPr/>
            </p:nvSpPr>
            <p:spPr>
              <a:xfrm>
                <a:off x="3768210" y="4417997"/>
                <a:ext cx="287127" cy="29422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+mj-lt"/>
                  </a:rPr>
                  <a:t>o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09C7EEE-791D-31BC-47A4-6E59FC9E2042}"/>
                  </a:ext>
                </a:extLst>
              </p:cNvPr>
              <p:cNvSpPr/>
              <p:nvPr/>
            </p:nvSpPr>
            <p:spPr>
              <a:xfrm>
                <a:off x="2151983" y="4129976"/>
                <a:ext cx="975359" cy="294223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>
                    <a:solidFill>
                      <a:schemeClr val="tx1"/>
                    </a:solidFill>
                    <a:latin typeface="+mj-lt"/>
                  </a:rPr>
                  <a:t>200</a:t>
                </a:r>
                <a:r>
                  <a:rPr kumimoji="1" lang="ko-KR" altLang="en-US" sz="1000" dirty="0">
                    <a:solidFill>
                      <a:schemeClr val="tx1"/>
                    </a:solidFill>
                    <a:latin typeface="+mj-lt"/>
                  </a:rPr>
                  <a:t>번지</a:t>
                </a:r>
                <a:endParaRPr kumimoji="1" lang="en-US" altLang="ko-KR" sz="1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CC01DD0-CEE4-0623-7383-8B3BB24494ED}"/>
                </a:ext>
              </a:extLst>
            </p:cNvPr>
            <p:cNvGrpSpPr/>
            <p:nvPr/>
          </p:nvGrpSpPr>
          <p:grpSpPr>
            <a:xfrm>
              <a:off x="8628963" y="2789818"/>
              <a:ext cx="1684463" cy="373895"/>
              <a:chOff x="2151983" y="4129976"/>
              <a:chExt cx="1903354" cy="582243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18B0A28C-ABAF-9B8B-F880-0E8532569495}"/>
                  </a:ext>
                </a:extLst>
              </p:cNvPr>
              <p:cNvSpPr/>
              <p:nvPr/>
            </p:nvSpPr>
            <p:spPr>
              <a:xfrm>
                <a:off x="2619701" y="4417998"/>
                <a:ext cx="701777" cy="29007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  <a:latin typeface="+mj-lt"/>
                  </a:rPr>
                  <a:t>300</a:t>
                </a:r>
                <a:r>
                  <a:rPr kumimoji="1" lang="ko-KR" altLang="en-US" sz="800" dirty="0">
                    <a:solidFill>
                      <a:schemeClr val="tx1"/>
                    </a:solidFill>
                    <a:latin typeface="+mj-lt"/>
                  </a:rPr>
                  <a:t>번지</a:t>
                </a:r>
                <a:endParaRPr kumimoji="1" lang="en-US" altLang="ko-KR" sz="8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3C184C29-6146-926D-67F2-C428D0F3114C}"/>
                  </a:ext>
                </a:extLst>
              </p:cNvPr>
              <p:cNvSpPr/>
              <p:nvPr/>
            </p:nvSpPr>
            <p:spPr>
              <a:xfrm>
                <a:off x="3321478" y="4417996"/>
                <a:ext cx="733859" cy="2942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  <a:latin typeface="+mj-lt"/>
                  </a:rPr>
                  <a:t>500</a:t>
                </a:r>
                <a:r>
                  <a:rPr kumimoji="1" lang="ko-KR" altLang="en-US" sz="800" dirty="0">
                    <a:solidFill>
                      <a:schemeClr val="tx1"/>
                    </a:solidFill>
                    <a:latin typeface="+mj-lt"/>
                  </a:rPr>
                  <a:t>번지</a:t>
                </a:r>
                <a:endParaRPr kumimoji="1" lang="en-US" altLang="ko-KR" sz="8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F5E6CD81-6D62-7FE9-CA81-EC24FD094F01}"/>
                  </a:ext>
                </a:extLst>
              </p:cNvPr>
              <p:cNvSpPr/>
              <p:nvPr/>
            </p:nvSpPr>
            <p:spPr>
              <a:xfrm>
                <a:off x="2151983" y="4129976"/>
                <a:ext cx="975359" cy="294223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>
                    <a:solidFill>
                      <a:schemeClr val="tx1"/>
                    </a:solidFill>
                    <a:latin typeface="+mj-lt"/>
                  </a:rPr>
                  <a:t>400</a:t>
                </a:r>
                <a:r>
                  <a:rPr kumimoji="1" lang="ko-KR" altLang="en-US" sz="1000" dirty="0">
                    <a:solidFill>
                      <a:schemeClr val="tx1"/>
                    </a:solidFill>
                    <a:latin typeface="+mj-lt"/>
                  </a:rPr>
                  <a:t>번지</a:t>
                </a:r>
                <a:endParaRPr kumimoji="1" lang="en-US" altLang="ko-KR" sz="1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5313FD7-F682-9BFE-500F-86E11AEF3FFE}"/>
                </a:ext>
              </a:extLst>
            </p:cNvPr>
            <p:cNvGrpSpPr/>
            <p:nvPr/>
          </p:nvGrpSpPr>
          <p:grpSpPr>
            <a:xfrm>
              <a:off x="8546259" y="4349402"/>
              <a:ext cx="1903354" cy="538650"/>
              <a:chOff x="2151983" y="4173569"/>
              <a:chExt cx="1903354" cy="538650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9A4DDAE-15E7-CCCA-9194-BA4AECF9E4E2}"/>
                  </a:ext>
                </a:extLst>
              </p:cNvPr>
              <p:cNvSpPr/>
              <p:nvPr/>
            </p:nvSpPr>
            <p:spPr>
              <a:xfrm>
                <a:off x="2619702" y="4417997"/>
                <a:ext cx="287127" cy="29422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+mj-lt"/>
                  </a:rPr>
                  <a:t>W</a:t>
                </a: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C86D273-58B6-8C49-47D4-9F2467025F77}"/>
                  </a:ext>
                </a:extLst>
              </p:cNvPr>
              <p:cNvSpPr/>
              <p:nvPr/>
            </p:nvSpPr>
            <p:spPr>
              <a:xfrm>
                <a:off x="2906829" y="4417997"/>
                <a:ext cx="287127" cy="29422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+mj-lt"/>
                  </a:rPr>
                  <a:t>o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A68BCF3-BD01-4FFD-7AB0-E34B7845661B}"/>
                  </a:ext>
                </a:extLst>
              </p:cNvPr>
              <p:cNvSpPr/>
              <p:nvPr/>
            </p:nvSpPr>
            <p:spPr>
              <a:xfrm>
                <a:off x="3193956" y="4417997"/>
                <a:ext cx="287127" cy="29422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+mj-lt"/>
                  </a:rPr>
                  <a:t>r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CEFA66C-FFD7-72D0-AEC7-AFC7A8E1DAA9}"/>
                  </a:ext>
                </a:extLst>
              </p:cNvPr>
              <p:cNvSpPr/>
              <p:nvPr/>
            </p:nvSpPr>
            <p:spPr>
              <a:xfrm>
                <a:off x="3481083" y="4417997"/>
                <a:ext cx="287127" cy="29422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+mj-lt"/>
                  </a:rPr>
                  <a:t>l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D442DA05-71B4-DDE5-701D-F807E9BB15F3}"/>
                  </a:ext>
                </a:extLst>
              </p:cNvPr>
              <p:cNvSpPr/>
              <p:nvPr/>
            </p:nvSpPr>
            <p:spPr>
              <a:xfrm>
                <a:off x="3768210" y="4417997"/>
                <a:ext cx="287127" cy="29422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solidFill>
                      <a:schemeClr val="tx1"/>
                    </a:solidFill>
                    <a:latin typeface="+mj-lt"/>
                  </a:rPr>
                  <a:t>d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B2EF12CA-1605-8C89-9DA6-17BC108EC3F6}"/>
                  </a:ext>
                </a:extLst>
              </p:cNvPr>
              <p:cNvSpPr/>
              <p:nvPr/>
            </p:nvSpPr>
            <p:spPr>
              <a:xfrm>
                <a:off x="2151983" y="4173569"/>
                <a:ext cx="975359" cy="294222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dirty="0">
                    <a:solidFill>
                      <a:schemeClr val="tx1"/>
                    </a:solidFill>
                    <a:latin typeface="+mj-lt"/>
                  </a:rPr>
                  <a:t>500</a:t>
                </a:r>
                <a:r>
                  <a:rPr kumimoji="1" lang="ko-KR" altLang="en-US" sz="1000" dirty="0">
                    <a:solidFill>
                      <a:schemeClr val="tx1"/>
                    </a:solidFill>
                    <a:latin typeface="+mj-lt"/>
                  </a:rPr>
                  <a:t>번지</a:t>
                </a:r>
                <a:endParaRPr kumimoji="1" lang="en-US" altLang="ko-KR" sz="1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991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D05655-A4F7-2D93-EF2B-5BEB93D99416}"/>
              </a:ext>
            </a:extLst>
          </p:cNvPr>
          <p:cNvSpPr/>
          <p:nvPr/>
        </p:nvSpPr>
        <p:spPr>
          <a:xfrm>
            <a:off x="2711207" y="3209730"/>
            <a:ext cx="1021038" cy="2118945"/>
          </a:xfrm>
          <a:prstGeom prst="rect">
            <a:avLst/>
          </a:prstGeom>
          <a:solidFill>
            <a:schemeClr val="bg1">
              <a:alpha val="38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100" dirty="0">
                <a:solidFill>
                  <a:schemeClr val="tx1"/>
                </a:solidFill>
                <a:latin typeface="+mj-lt"/>
              </a:rPr>
              <a:t>JVM Stack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C86CEA-9558-BC28-48EB-CEB112206FD6}"/>
              </a:ext>
            </a:extLst>
          </p:cNvPr>
          <p:cNvSpPr/>
          <p:nvPr/>
        </p:nvSpPr>
        <p:spPr>
          <a:xfrm>
            <a:off x="3889974" y="3209730"/>
            <a:ext cx="1021038" cy="2118945"/>
          </a:xfrm>
          <a:prstGeom prst="rect">
            <a:avLst/>
          </a:prstGeom>
          <a:solidFill>
            <a:schemeClr val="bg1">
              <a:alpha val="38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100" dirty="0">
                <a:solidFill>
                  <a:schemeClr val="tx1"/>
                </a:solidFill>
                <a:latin typeface="+mj-lt"/>
              </a:rPr>
              <a:t>JVM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A3D0C-6514-FB1B-75CB-9EAA376290B8}"/>
              </a:ext>
            </a:extLst>
          </p:cNvPr>
          <p:cNvSpPr txBox="1"/>
          <p:nvPr/>
        </p:nvSpPr>
        <p:spPr>
          <a:xfrm>
            <a:off x="2711207" y="1088753"/>
            <a:ext cx="4569783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" altLang="ko-KR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</a:t>
            </a:r>
            <a:r>
              <a:rPr lang="en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blic static void main(String[] </a:t>
            </a:r>
            <a:r>
              <a:rPr lang="en" altLang="ko-KR" sz="12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args</a:t>
            </a:r>
            <a:r>
              <a:rPr lang="en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m1();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</a:t>
            </a:r>
            <a:r>
              <a:rPr lang="en" altLang="ko-KR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tatic void m1(){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2A4177-95CC-6996-71C4-9964E180BBBB}"/>
              </a:ext>
            </a:extLst>
          </p:cNvPr>
          <p:cNvSpPr/>
          <p:nvPr/>
        </p:nvSpPr>
        <p:spPr>
          <a:xfrm>
            <a:off x="2801860" y="4287562"/>
            <a:ext cx="855740" cy="763410"/>
          </a:xfrm>
          <a:prstGeom prst="rect">
            <a:avLst/>
          </a:prstGeom>
          <a:solidFill>
            <a:schemeClr val="bg1">
              <a:alpha val="3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000" dirty="0" err="1">
                <a:solidFill>
                  <a:schemeClr val="tx1"/>
                </a:solidFill>
                <a:latin typeface="+mj-lt"/>
              </a:rPr>
              <a:t>args</a:t>
            </a:r>
            <a:endParaRPr kumimoji="1" lang="en-US" altLang="ko-KR" sz="1000" dirty="0">
              <a:solidFill>
                <a:schemeClr val="tx1"/>
              </a:solidFill>
              <a:latin typeface="+mj-lt"/>
            </a:endParaRPr>
          </a:p>
          <a:p>
            <a:pPr algn="ctr"/>
            <a:endParaRPr kumimoji="1" lang="en-US" altLang="ko-KR" sz="1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+mj-lt"/>
              </a:rPr>
              <a:t>main()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9CE27A-897C-41EB-C676-F06F4A5460A5}"/>
              </a:ext>
            </a:extLst>
          </p:cNvPr>
          <p:cNvSpPr/>
          <p:nvPr/>
        </p:nvSpPr>
        <p:spPr>
          <a:xfrm>
            <a:off x="3980627" y="4287562"/>
            <a:ext cx="855740" cy="763410"/>
          </a:xfrm>
          <a:prstGeom prst="rect">
            <a:avLst/>
          </a:prstGeom>
          <a:solidFill>
            <a:schemeClr val="bg1">
              <a:alpha val="3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kumimoji="1" lang="en-US" altLang="ko-KR" sz="1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kumimoji="1" lang="en-US" altLang="ko-KR" sz="1000" dirty="0" err="1">
                <a:solidFill>
                  <a:schemeClr val="tx1"/>
                </a:solidFill>
                <a:latin typeface="+mj-lt"/>
              </a:rPr>
              <a:t>args</a:t>
            </a:r>
            <a:endParaRPr kumimoji="1" lang="en-US" altLang="ko-KR" sz="1000" dirty="0">
              <a:solidFill>
                <a:schemeClr val="tx1"/>
              </a:solidFill>
              <a:latin typeface="+mj-lt"/>
            </a:endParaRPr>
          </a:p>
          <a:p>
            <a:pPr algn="ctr"/>
            <a:endParaRPr kumimoji="1" lang="en-US" altLang="ko-KR" sz="1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+mj-lt"/>
              </a:rPr>
              <a:t>main()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A1E28F-073E-F2B8-8A94-FFCDC0FE7A5C}"/>
              </a:ext>
            </a:extLst>
          </p:cNvPr>
          <p:cNvSpPr/>
          <p:nvPr/>
        </p:nvSpPr>
        <p:spPr>
          <a:xfrm>
            <a:off x="3980627" y="3524152"/>
            <a:ext cx="855740" cy="763410"/>
          </a:xfrm>
          <a:prstGeom prst="rect">
            <a:avLst/>
          </a:prstGeom>
          <a:solidFill>
            <a:schemeClr val="bg1">
              <a:alpha val="38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+mj-lt"/>
              </a:rPr>
              <a:t>M1()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6F0B5A0-CA6E-9EFE-B36D-8E29B3BA49C0}"/>
              </a:ext>
            </a:extLst>
          </p:cNvPr>
          <p:cNvSpPr/>
          <p:nvPr/>
        </p:nvSpPr>
        <p:spPr>
          <a:xfrm>
            <a:off x="5074962" y="3209730"/>
            <a:ext cx="1021038" cy="2118945"/>
          </a:xfrm>
          <a:prstGeom prst="rect">
            <a:avLst/>
          </a:prstGeom>
          <a:solidFill>
            <a:schemeClr val="bg1">
              <a:alpha val="38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100" dirty="0">
                <a:solidFill>
                  <a:schemeClr val="tx1"/>
                </a:solidFill>
                <a:latin typeface="+mj-lt"/>
              </a:rPr>
              <a:t>JVM Stack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D2B6586-405E-EE89-94DB-FD09B38940F4}"/>
              </a:ext>
            </a:extLst>
          </p:cNvPr>
          <p:cNvSpPr/>
          <p:nvPr/>
        </p:nvSpPr>
        <p:spPr>
          <a:xfrm>
            <a:off x="5165615" y="4287562"/>
            <a:ext cx="855740" cy="763410"/>
          </a:xfrm>
          <a:prstGeom prst="rect">
            <a:avLst/>
          </a:prstGeom>
          <a:solidFill>
            <a:schemeClr val="bg1">
              <a:alpha val="3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000" dirty="0" err="1">
                <a:solidFill>
                  <a:schemeClr val="tx1"/>
                </a:solidFill>
                <a:latin typeface="+mj-lt"/>
              </a:rPr>
              <a:t>args</a:t>
            </a:r>
            <a:endParaRPr kumimoji="1" lang="en-US" altLang="ko-KR" sz="1000" dirty="0">
              <a:solidFill>
                <a:schemeClr val="tx1"/>
              </a:solidFill>
              <a:latin typeface="+mj-lt"/>
            </a:endParaRPr>
          </a:p>
          <a:p>
            <a:pPr algn="ctr"/>
            <a:endParaRPr kumimoji="1" lang="en-US" altLang="ko-KR" sz="1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+mj-lt"/>
              </a:rPr>
              <a:t>main()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F58F781-273F-8C6D-86D4-15F0E62AD120}"/>
              </a:ext>
            </a:extLst>
          </p:cNvPr>
          <p:cNvSpPr/>
          <p:nvPr/>
        </p:nvSpPr>
        <p:spPr>
          <a:xfrm>
            <a:off x="6259952" y="3209730"/>
            <a:ext cx="1021038" cy="2118945"/>
          </a:xfrm>
          <a:prstGeom prst="rect">
            <a:avLst/>
          </a:prstGeom>
          <a:solidFill>
            <a:schemeClr val="bg1">
              <a:alpha val="38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100" dirty="0">
                <a:solidFill>
                  <a:schemeClr val="tx1"/>
                </a:solidFill>
                <a:latin typeface="+mj-lt"/>
              </a:rPr>
              <a:t>JVM Stack</a:t>
            </a:r>
          </a:p>
        </p:txBody>
      </p:sp>
      <p:sp>
        <p:nvSpPr>
          <p:cNvPr id="65" name="오른쪽 화살표[R] 64">
            <a:extLst>
              <a:ext uri="{FF2B5EF4-FFF2-40B4-BE49-F238E27FC236}">
                <a16:creationId xmlns:a16="http://schemas.microsoft.com/office/drawing/2014/main" id="{1D76A103-618F-41CD-7B24-DEBEDE6E6441}"/>
              </a:ext>
            </a:extLst>
          </p:cNvPr>
          <p:cNvSpPr/>
          <p:nvPr/>
        </p:nvSpPr>
        <p:spPr>
          <a:xfrm>
            <a:off x="2711207" y="2932027"/>
            <a:ext cx="4569783" cy="19532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BA6EF37-1296-AE94-22C0-EBE6BCD21D23}"/>
              </a:ext>
            </a:extLst>
          </p:cNvPr>
          <p:cNvSpPr txBox="1"/>
          <p:nvPr/>
        </p:nvSpPr>
        <p:spPr>
          <a:xfrm>
            <a:off x="2588244" y="2572648"/>
            <a:ext cx="126696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main() call</a:t>
            </a:r>
            <a:endParaRPr lang="en" altLang="ko-KR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9DDD43E-0FB9-4D97-B735-6E31F4694F7E}"/>
              </a:ext>
            </a:extLst>
          </p:cNvPr>
          <p:cNvSpPr txBox="1"/>
          <p:nvPr/>
        </p:nvSpPr>
        <p:spPr>
          <a:xfrm>
            <a:off x="3775015" y="2572139"/>
            <a:ext cx="126696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m1() call</a:t>
            </a:r>
            <a:endParaRPr lang="en" altLang="ko-KR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000E1E-8F03-2BBC-072B-768B9ED8C81E}"/>
              </a:ext>
            </a:extLst>
          </p:cNvPr>
          <p:cNvSpPr txBox="1"/>
          <p:nvPr/>
        </p:nvSpPr>
        <p:spPr>
          <a:xfrm>
            <a:off x="4961786" y="2571630"/>
            <a:ext cx="126696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m1() return</a:t>
            </a:r>
            <a:endParaRPr lang="en" altLang="ko-KR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782668-F111-8988-5D65-4D593012D9EE}"/>
              </a:ext>
            </a:extLst>
          </p:cNvPr>
          <p:cNvSpPr txBox="1"/>
          <p:nvPr/>
        </p:nvSpPr>
        <p:spPr>
          <a:xfrm>
            <a:off x="6148557" y="2571121"/>
            <a:ext cx="126696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main() return</a:t>
            </a:r>
            <a:endParaRPr lang="en" altLang="ko-KR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944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3A3D0C-6514-FB1B-75CB-9EAA376290B8}"/>
              </a:ext>
            </a:extLst>
          </p:cNvPr>
          <p:cNvSpPr txBox="1"/>
          <p:nvPr/>
        </p:nvSpPr>
        <p:spPr>
          <a:xfrm>
            <a:off x="167104" y="625303"/>
            <a:ext cx="4030427" cy="4616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package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study.lang.method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lang="en" altLang="ko-KR" sz="1400" dirty="0">
              <a:solidFill>
                <a:srgbClr val="000000"/>
              </a:solidFill>
              <a:effectLst/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Test05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static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void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main(String[] </a:t>
            </a:r>
            <a:r>
              <a:rPr lang="en" altLang="ko-KR" sz="14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args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result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R" sz="14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m1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System.</a:t>
            </a:r>
            <a:r>
              <a:rPr lang="en" altLang="ko-KR" sz="1400" b="1" i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out</a:t>
            </a:r>
            <a:r>
              <a:rPr lang="en" altLang="ko-KR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.println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result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lang="en" altLang="ko-KR" sz="1400" dirty="0">
              <a:solidFill>
                <a:srgbClr val="000000"/>
              </a:solidFill>
              <a:effectLst/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static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m1(</a:t>
            </a:r>
            <a:r>
              <a:rPr lang="en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+= 1;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4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m2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lang="en" altLang="ko-KR" sz="1400" dirty="0">
              <a:solidFill>
                <a:srgbClr val="000000"/>
              </a:solidFill>
              <a:effectLst/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static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m2(</a:t>
            </a:r>
            <a:r>
              <a:rPr lang="en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4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4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 +10</a:t>
            </a: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" altLang="ko-KR" sz="1400" dirty="0">
              <a:solidFill>
                <a:srgbClr val="000000"/>
              </a:solidFill>
              <a:effectLst/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D5A03B-CAD6-B84F-49E6-212F794F13B4}"/>
              </a:ext>
            </a:extLst>
          </p:cNvPr>
          <p:cNvGrpSpPr/>
          <p:nvPr/>
        </p:nvGrpSpPr>
        <p:grpSpPr>
          <a:xfrm>
            <a:off x="4288184" y="708466"/>
            <a:ext cx="4867641" cy="4450322"/>
            <a:chOff x="3045774" y="653690"/>
            <a:chExt cx="4867641" cy="445032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5BAAFB-9E7F-AF91-5662-7106EA3C8E06}"/>
                </a:ext>
              </a:extLst>
            </p:cNvPr>
            <p:cNvSpPr txBox="1"/>
            <p:nvPr/>
          </p:nvSpPr>
          <p:spPr>
            <a:xfrm>
              <a:off x="6618356" y="1146027"/>
              <a:ext cx="12669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return 11</a:t>
              </a:r>
              <a:endParaRPr lang="en" altLang="ko-KR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644C43F-E6B5-B447-C688-5D71EFA7DC2C}"/>
                </a:ext>
              </a:extLst>
            </p:cNvPr>
            <p:cNvSpPr txBox="1"/>
            <p:nvPr/>
          </p:nvSpPr>
          <p:spPr>
            <a:xfrm>
              <a:off x="6646451" y="3999975"/>
              <a:ext cx="12669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return 11</a:t>
              </a:r>
              <a:endParaRPr lang="en" altLang="ko-KR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12E9F41-AEB1-67C4-5647-A242569AAEA7}"/>
                </a:ext>
              </a:extLst>
            </p:cNvPr>
            <p:cNvGrpSpPr/>
            <p:nvPr/>
          </p:nvGrpSpPr>
          <p:grpSpPr>
            <a:xfrm>
              <a:off x="3045774" y="653690"/>
              <a:ext cx="3815304" cy="4450322"/>
              <a:chOff x="3045774" y="653690"/>
              <a:chExt cx="3815304" cy="4450322"/>
            </a:xfrm>
          </p:grpSpPr>
          <p:sp>
            <p:nvSpPr>
              <p:cNvPr id="54" name="U자형 화살표[U] 53">
                <a:extLst>
                  <a:ext uri="{FF2B5EF4-FFF2-40B4-BE49-F238E27FC236}">
                    <a16:creationId xmlns:a16="http://schemas.microsoft.com/office/drawing/2014/main" id="{D81F08BB-403D-1D1E-DD16-7817919D8F98}"/>
                  </a:ext>
                </a:extLst>
              </p:cNvPr>
              <p:cNvSpPr/>
              <p:nvPr/>
            </p:nvSpPr>
            <p:spPr>
              <a:xfrm rot="5400000">
                <a:off x="3683860" y="979030"/>
                <a:ext cx="2499373" cy="3775546"/>
              </a:xfrm>
              <a:prstGeom prst="uturnArrow">
                <a:avLst>
                  <a:gd name="adj1" fmla="val 9742"/>
                  <a:gd name="adj2" fmla="val 19077"/>
                  <a:gd name="adj3" fmla="val 19077"/>
                  <a:gd name="adj4" fmla="val 18723"/>
                  <a:gd name="adj5" fmla="val 100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10EBBBC-0D7A-314D-C160-1626E51E98AA}"/>
                  </a:ext>
                </a:extLst>
              </p:cNvPr>
              <p:cNvGrpSpPr/>
              <p:nvPr/>
            </p:nvGrpSpPr>
            <p:grpSpPr>
              <a:xfrm>
                <a:off x="3169235" y="653690"/>
                <a:ext cx="1021038" cy="2118945"/>
                <a:chOff x="3243052" y="1091681"/>
                <a:chExt cx="1021038" cy="2118945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DFD05655-A4F7-2D93-EF2B-5BEB93D99416}"/>
                    </a:ext>
                  </a:extLst>
                </p:cNvPr>
                <p:cNvSpPr/>
                <p:nvPr/>
              </p:nvSpPr>
              <p:spPr>
                <a:xfrm>
                  <a:off x="3243052" y="1091681"/>
                  <a:ext cx="1021038" cy="2118945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100" dirty="0">
                      <a:solidFill>
                        <a:schemeClr val="tx1"/>
                      </a:solidFill>
                      <a:latin typeface="+mj-lt"/>
                    </a:rPr>
                    <a:t>JVM Stack</a:t>
                  </a: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2B2A4177-95CC-6996-71C4-9964E180BBBB}"/>
                    </a:ext>
                  </a:extLst>
                </p:cNvPr>
                <p:cNvSpPr/>
                <p:nvPr/>
              </p:nvSpPr>
              <p:spPr>
                <a:xfrm>
                  <a:off x="3327370" y="2266791"/>
                  <a:ext cx="855740" cy="66613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main()</a:t>
                  </a:r>
                </a:p>
              </p:txBody>
            </p:sp>
          </p:grp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F58F781-273F-8C6D-86D4-15F0E62AD120}"/>
                  </a:ext>
                </a:extLst>
              </p:cNvPr>
              <p:cNvSpPr/>
              <p:nvPr/>
            </p:nvSpPr>
            <p:spPr>
              <a:xfrm>
                <a:off x="3164570" y="2983522"/>
                <a:ext cx="1021038" cy="2118945"/>
              </a:xfrm>
              <a:prstGeom prst="rect">
                <a:avLst/>
              </a:prstGeom>
              <a:solidFill>
                <a:schemeClr val="bg1">
                  <a:alpha val="38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kumimoji="1" lang="en-US" altLang="ko-KR" sz="1100" dirty="0">
                    <a:solidFill>
                      <a:schemeClr val="tx1"/>
                    </a:solidFill>
                    <a:latin typeface="+mj-lt"/>
                  </a:rPr>
                  <a:t>JVM Stack</a:t>
                </a: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9CBC5D06-4CEF-976C-50F1-3378F78B5CCD}"/>
                  </a:ext>
                </a:extLst>
              </p:cNvPr>
              <p:cNvSpPr/>
              <p:nvPr/>
            </p:nvSpPr>
            <p:spPr>
              <a:xfrm>
                <a:off x="3376510" y="2094868"/>
                <a:ext cx="597159" cy="146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9A5E7AB-9CD4-6A95-0FBF-9D3BB1D8F29B}"/>
                  </a:ext>
                </a:extLst>
              </p:cNvPr>
              <p:cNvSpPr/>
              <p:nvPr/>
            </p:nvSpPr>
            <p:spPr>
              <a:xfrm>
                <a:off x="3376510" y="1916176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result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503C750-B4D2-E9D3-FAC6-3789E8910447}"/>
                  </a:ext>
                </a:extLst>
              </p:cNvPr>
              <p:cNvGrpSpPr/>
              <p:nvPr/>
            </p:nvGrpSpPr>
            <p:grpSpPr>
              <a:xfrm>
                <a:off x="4280926" y="653690"/>
                <a:ext cx="1021038" cy="2118945"/>
                <a:chOff x="3243052" y="1091681"/>
                <a:chExt cx="1021038" cy="2118945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C54EF2D-8023-806B-10A5-05FAA76189D4}"/>
                    </a:ext>
                  </a:extLst>
                </p:cNvPr>
                <p:cNvSpPr/>
                <p:nvPr/>
              </p:nvSpPr>
              <p:spPr>
                <a:xfrm>
                  <a:off x="3243052" y="1091681"/>
                  <a:ext cx="1021038" cy="2118945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100" dirty="0">
                      <a:solidFill>
                        <a:schemeClr val="tx1"/>
                      </a:solidFill>
                      <a:latin typeface="+mj-lt"/>
                    </a:rPr>
                    <a:t>JVM Stack</a:t>
                  </a: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AFBF24A3-C104-227E-9F31-1DA72EAD391C}"/>
                    </a:ext>
                  </a:extLst>
                </p:cNvPr>
                <p:cNvSpPr/>
                <p:nvPr/>
              </p:nvSpPr>
              <p:spPr>
                <a:xfrm>
                  <a:off x="3327370" y="2266791"/>
                  <a:ext cx="855740" cy="66613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main()</a:t>
                  </a: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A1B2B46-9AF6-D52F-86BC-848308FBC345}"/>
                    </a:ext>
                  </a:extLst>
                </p:cNvPr>
                <p:cNvSpPr/>
                <p:nvPr/>
              </p:nvSpPr>
              <p:spPr>
                <a:xfrm>
                  <a:off x="3327370" y="1769449"/>
                  <a:ext cx="855740" cy="46109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m1()</a:t>
                  </a:r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AEBE18B-D1B9-84D1-5E51-C90A661493D5}"/>
                  </a:ext>
                </a:extLst>
              </p:cNvPr>
              <p:cNvSpPr/>
              <p:nvPr/>
            </p:nvSpPr>
            <p:spPr>
              <a:xfrm>
                <a:off x="4488201" y="2094868"/>
                <a:ext cx="597159" cy="146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78820B1-98E1-3FF4-F08B-B05DD649C775}"/>
                  </a:ext>
                </a:extLst>
              </p:cNvPr>
              <p:cNvSpPr/>
              <p:nvPr/>
            </p:nvSpPr>
            <p:spPr>
              <a:xfrm>
                <a:off x="4488201" y="1916176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result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04DFB75-6A32-CDDD-14FD-98D14CC808D7}"/>
                  </a:ext>
                </a:extLst>
              </p:cNvPr>
              <p:cNvSpPr/>
              <p:nvPr/>
            </p:nvSpPr>
            <p:spPr>
              <a:xfrm>
                <a:off x="4488201" y="1428736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0+1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A2807A3-A2B2-D585-8A81-754DD8EE46D6}"/>
                  </a:ext>
                </a:extLst>
              </p:cNvPr>
              <p:cNvGrpSpPr/>
              <p:nvPr/>
            </p:nvGrpSpPr>
            <p:grpSpPr>
              <a:xfrm>
                <a:off x="5384934" y="653868"/>
                <a:ext cx="1021038" cy="2118945"/>
                <a:chOff x="3243052" y="1091681"/>
                <a:chExt cx="1021038" cy="2118945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5FB86BC-0B97-4FD2-70EF-72D63030DEB3}"/>
                    </a:ext>
                  </a:extLst>
                </p:cNvPr>
                <p:cNvSpPr/>
                <p:nvPr/>
              </p:nvSpPr>
              <p:spPr>
                <a:xfrm>
                  <a:off x="3243052" y="1091681"/>
                  <a:ext cx="1021038" cy="2118945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100" dirty="0">
                      <a:solidFill>
                        <a:schemeClr val="tx1"/>
                      </a:solidFill>
                      <a:latin typeface="+mj-lt"/>
                    </a:rPr>
                    <a:t>JVM Stack</a:t>
                  </a:r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0ED1F5BF-88F6-2AE0-D3DF-7D63DE8D3FDE}"/>
                    </a:ext>
                  </a:extLst>
                </p:cNvPr>
                <p:cNvSpPr/>
                <p:nvPr/>
              </p:nvSpPr>
              <p:spPr>
                <a:xfrm>
                  <a:off x="3327370" y="2266791"/>
                  <a:ext cx="855740" cy="66613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main()</a:t>
                  </a: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989F522A-1EDD-25A4-73A5-8813D9C147C7}"/>
                    </a:ext>
                  </a:extLst>
                </p:cNvPr>
                <p:cNvSpPr/>
                <p:nvPr/>
              </p:nvSpPr>
              <p:spPr>
                <a:xfrm>
                  <a:off x="3327370" y="1769449"/>
                  <a:ext cx="855740" cy="46109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m1()</a:t>
                  </a: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AE00F6AC-E913-C8E4-92F0-8C9E6A325C6C}"/>
                    </a:ext>
                  </a:extLst>
                </p:cNvPr>
                <p:cNvSpPr/>
                <p:nvPr/>
              </p:nvSpPr>
              <p:spPr>
                <a:xfrm>
                  <a:off x="3327370" y="1248658"/>
                  <a:ext cx="855740" cy="46109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m2()</a:t>
                  </a:r>
                </a:p>
              </p:txBody>
            </p:sp>
          </p:grp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583C176-43D4-2C82-D44C-6FEB525573E7}"/>
                  </a:ext>
                </a:extLst>
              </p:cNvPr>
              <p:cNvSpPr/>
              <p:nvPr/>
            </p:nvSpPr>
            <p:spPr>
              <a:xfrm>
                <a:off x="5592209" y="2095046"/>
                <a:ext cx="597159" cy="146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CD4516F-0610-E507-B5CA-9A3AC83D8E32}"/>
                  </a:ext>
                </a:extLst>
              </p:cNvPr>
              <p:cNvSpPr/>
              <p:nvPr/>
            </p:nvSpPr>
            <p:spPr>
              <a:xfrm>
                <a:off x="5592209" y="1916354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result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1BC6B6C-D0F2-4E00-0B13-2DB483CC21EF}"/>
                  </a:ext>
                </a:extLst>
              </p:cNvPr>
              <p:cNvSpPr/>
              <p:nvPr/>
            </p:nvSpPr>
            <p:spPr>
              <a:xfrm>
                <a:off x="5592209" y="1428914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0+1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478F546-43B3-4E6F-C815-584F967DC268}"/>
                  </a:ext>
                </a:extLst>
              </p:cNvPr>
              <p:cNvSpPr/>
              <p:nvPr/>
            </p:nvSpPr>
            <p:spPr>
              <a:xfrm>
                <a:off x="5592209" y="911479"/>
                <a:ext cx="597159" cy="14687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0+1+10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8ECED54-9BC5-9FA2-9819-977B897FEC99}"/>
                  </a:ext>
                </a:extLst>
              </p:cNvPr>
              <p:cNvGrpSpPr/>
              <p:nvPr/>
            </p:nvGrpSpPr>
            <p:grpSpPr>
              <a:xfrm>
                <a:off x="5384934" y="2985067"/>
                <a:ext cx="1021038" cy="2118945"/>
                <a:chOff x="3243052" y="1091681"/>
                <a:chExt cx="1021038" cy="2118945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B372D3CA-88F3-E710-89A5-DA279EC64884}"/>
                    </a:ext>
                  </a:extLst>
                </p:cNvPr>
                <p:cNvSpPr/>
                <p:nvPr/>
              </p:nvSpPr>
              <p:spPr>
                <a:xfrm>
                  <a:off x="3243052" y="1091681"/>
                  <a:ext cx="1021038" cy="2118945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100" dirty="0">
                      <a:solidFill>
                        <a:schemeClr val="tx1"/>
                      </a:solidFill>
                      <a:latin typeface="+mj-lt"/>
                    </a:rPr>
                    <a:t>JVM Stack</a:t>
                  </a: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33D40C02-7A78-47C5-C2F9-FF5DD200A3E5}"/>
                    </a:ext>
                  </a:extLst>
                </p:cNvPr>
                <p:cNvSpPr/>
                <p:nvPr/>
              </p:nvSpPr>
              <p:spPr>
                <a:xfrm>
                  <a:off x="3327370" y="2266791"/>
                  <a:ext cx="855740" cy="66613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main()</a:t>
                  </a: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32CDB44D-190B-56C6-CB67-FFED8E65A243}"/>
                    </a:ext>
                  </a:extLst>
                </p:cNvPr>
                <p:cNvSpPr/>
                <p:nvPr/>
              </p:nvSpPr>
              <p:spPr>
                <a:xfrm>
                  <a:off x="3327370" y="1769449"/>
                  <a:ext cx="855740" cy="46109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m1()</a:t>
                  </a:r>
                </a:p>
              </p:txBody>
            </p:sp>
          </p:grp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98AEA4C-88C7-98B9-B45F-8C00BB3D18DE}"/>
                  </a:ext>
                </a:extLst>
              </p:cNvPr>
              <p:cNvSpPr/>
              <p:nvPr/>
            </p:nvSpPr>
            <p:spPr>
              <a:xfrm>
                <a:off x="5592209" y="4426245"/>
                <a:ext cx="597159" cy="146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76744D8-4539-61C2-2A2D-CF8CECE33EC1}"/>
                  </a:ext>
                </a:extLst>
              </p:cNvPr>
              <p:cNvSpPr/>
              <p:nvPr/>
            </p:nvSpPr>
            <p:spPr>
              <a:xfrm>
                <a:off x="5592209" y="4247553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result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8BC8E59-C35A-C5F8-6D77-4BFBCAE53A4C}"/>
                  </a:ext>
                </a:extLst>
              </p:cNvPr>
              <p:cNvSpPr/>
              <p:nvPr/>
            </p:nvSpPr>
            <p:spPr>
              <a:xfrm>
                <a:off x="5592209" y="3760113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11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U자형 화살표[U] 28">
                <a:extLst>
                  <a:ext uri="{FF2B5EF4-FFF2-40B4-BE49-F238E27FC236}">
                    <a16:creationId xmlns:a16="http://schemas.microsoft.com/office/drawing/2014/main" id="{4D2F5BC1-0B89-D3EF-D64D-A668DF22398B}"/>
                  </a:ext>
                </a:extLst>
              </p:cNvPr>
              <p:cNvSpPr/>
              <p:nvPr/>
            </p:nvSpPr>
            <p:spPr>
              <a:xfrm rot="5400000">
                <a:off x="6395002" y="1136791"/>
                <a:ext cx="511444" cy="364519"/>
              </a:xfrm>
              <a:prstGeom prst="uturnArrow">
                <a:avLst>
                  <a:gd name="adj1" fmla="val 9742"/>
                  <a:gd name="adj2" fmla="val 25000"/>
                  <a:gd name="adj3" fmla="val 25000"/>
                  <a:gd name="adj4" fmla="val 18723"/>
                  <a:gd name="adj5" fmla="val 1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U자형 화살표[U] 41">
                <a:extLst>
                  <a:ext uri="{FF2B5EF4-FFF2-40B4-BE49-F238E27FC236}">
                    <a16:creationId xmlns:a16="http://schemas.microsoft.com/office/drawing/2014/main" id="{0A71ECF4-767C-9118-2678-1A06CA6E7805}"/>
                  </a:ext>
                </a:extLst>
              </p:cNvPr>
              <p:cNvSpPr/>
              <p:nvPr/>
            </p:nvSpPr>
            <p:spPr>
              <a:xfrm rot="5400000">
                <a:off x="6423097" y="3990739"/>
                <a:ext cx="511444" cy="364519"/>
              </a:xfrm>
              <a:prstGeom prst="uturnArrow">
                <a:avLst>
                  <a:gd name="adj1" fmla="val 9742"/>
                  <a:gd name="adj2" fmla="val 25000"/>
                  <a:gd name="adj3" fmla="val 25000"/>
                  <a:gd name="adj4" fmla="val 18723"/>
                  <a:gd name="adj5" fmla="val 1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732A5A0D-9113-DBED-A490-D2F8097D68FD}"/>
                  </a:ext>
                </a:extLst>
              </p:cNvPr>
              <p:cNvGrpSpPr/>
              <p:nvPr/>
            </p:nvGrpSpPr>
            <p:grpSpPr>
              <a:xfrm>
                <a:off x="4280926" y="2985067"/>
                <a:ext cx="1021038" cy="2118945"/>
                <a:chOff x="3243052" y="1091681"/>
                <a:chExt cx="1021038" cy="2118945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4A266468-5D45-0AE7-66C1-FDC3A7475201}"/>
                    </a:ext>
                  </a:extLst>
                </p:cNvPr>
                <p:cNvSpPr/>
                <p:nvPr/>
              </p:nvSpPr>
              <p:spPr>
                <a:xfrm>
                  <a:off x="3243052" y="1091681"/>
                  <a:ext cx="1021038" cy="2118945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100" dirty="0">
                      <a:solidFill>
                        <a:schemeClr val="tx1"/>
                      </a:solidFill>
                      <a:latin typeface="+mj-lt"/>
                    </a:rPr>
                    <a:t>JVM Stack</a:t>
                  </a: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5C6789CC-7DCF-8FBC-EB7E-93BEB9E4E190}"/>
                    </a:ext>
                  </a:extLst>
                </p:cNvPr>
                <p:cNvSpPr/>
                <p:nvPr/>
              </p:nvSpPr>
              <p:spPr>
                <a:xfrm>
                  <a:off x="3327370" y="2266791"/>
                  <a:ext cx="855740" cy="66613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main()</a:t>
                  </a:r>
                </a:p>
              </p:txBody>
            </p:sp>
          </p:grp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B1A9905-243D-D67C-01FA-4A956B9E57D0}"/>
                  </a:ext>
                </a:extLst>
              </p:cNvPr>
              <p:cNvSpPr/>
              <p:nvPr/>
            </p:nvSpPr>
            <p:spPr>
              <a:xfrm>
                <a:off x="4488201" y="4426245"/>
                <a:ext cx="597159" cy="146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E061C78-FABE-E48B-FDE1-14BD83BB0D40}"/>
                  </a:ext>
                </a:extLst>
              </p:cNvPr>
              <p:cNvSpPr/>
              <p:nvPr/>
            </p:nvSpPr>
            <p:spPr>
              <a:xfrm>
                <a:off x="4488201" y="4247553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11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8729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3A3D0C-6514-FB1B-75CB-9EAA376290B8}"/>
              </a:ext>
            </a:extLst>
          </p:cNvPr>
          <p:cNvSpPr txBox="1"/>
          <p:nvPr/>
        </p:nvSpPr>
        <p:spPr>
          <a:xfrm>
            <a:off x="173145" y="797920"/>
            <a:ext cx="4030427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Test05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static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void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main(String[] </a:t>
            </a:r>
            <a:r>
              <a:rPr lang="en" altLang="ko-KR" sz="18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args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result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R" sz="1800" i="1" dirty="0">
                <a:solidFill>
                  <a:srgbClr val="000000"/>
                </a:solidFill>
                <a:effectLst/>
                <a:highlight>
                  <a:srgbClr val="D4D4D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m1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(0);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System.</a:t>
            </a:r>
            <a:r>
              <a:rPr lang="en" altLang="ko-KR" sz="1800" b="1" i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out</a:t>
            </a:r>
            <a:r>
              <a:rPr lang="en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.println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R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result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lang="en" altLang="ko-KR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static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D4D4D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m1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  <a:r>
              <a:rPr lang="en" altLang="ko-KR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== 2)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2;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+= 1;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+ </a:t>
            </a:r>
            <a:r>
              <a:rPr lang="en" altLang="ko-KR" sz="1800" i="1" dirty="0">
                <a:solidFill>
                  <a:srgbClr val="000000"/>
                </a:solidFill>
                <a:effectLst/>
                <a:highlight>
                  <a:srgbClr val="D4D4D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m1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R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+1);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D5A03B-CAD6-B84F-49E6-212F794F13B4}"/>
              </a:ext>
            </a:extLst>
          </p:cNvPr>
          <p:cNvGrpSpPr/>
          <p:nvPr/>
        </p:nvGrpSpPr>
        <p:grpSpPr>
          <a:xfrm>
            <a:off x="4288184" y="708466"/>
            <a:ext cx="4867641" cy="4450322"/>
            <a:chOff x="3045774" y="653690"/>
            <a:chExt cx="4867641" cy="445032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5BAAFB-9E7F-AF91-5662-7106EA3C8E06}"/>
                </a:ext>
              </a:extLst>
            </p:cNvPr>
            <p:cNvSpPr txBox="1"/>
            <p:nvPr/>
          </p:nvSpPr>
          <p:spPr>
            <a:xfrm>
              <a:off x="6618356" y="1146027"/>
              <a:ext cx="12669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return 2</a:t>
              </a:r>
              <a:endParaRPr lang="en" altLang="ko-KR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644C43F-E6B5-B447-C688-5D71EFA7DC2C}"/>
                </a:ext>
              </a:extLst>
            </p:cNvPr>
            <p:cNvSpPr txBox="1"/>
            <p:nvPr/>
          </p:nvSpPr>
          <p:spPr>
            <a:xfrm>
              <a:off x="6646451" y="3999975"/>
              <a:ext cx="12669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return 3</a:t>
              </a:r>
              <a:endParaRPr lang="en" altLang="ko-KR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12E9F41-AEB1-67C4-5647-A242569AAEA7}"/>
                </a:ext>
              </a:extLst>
            </p:cNvPr>
            <p:cNvGrpSpPr/>
            <p:nvPr/>
          </p:nvGrpSpPr>
          <p:grpSpPr>
            <a:xfrm>
              <a:off x="3045774" y="653690"/>
              <a:ext cx="3815304" cy="4450322"/>
              <a:chOff x="3045774" y="653690"/>
              <a:chExt cx="3815304" cy="4450322"/>
            </a:xfrm>
          </p:grpSpPr>
          <p:sp>
            <p:nvSpPr>
              <p:cNvPr id="54" name="U자형 화살표[U] 53">
                <a:extLst>
                  <a:ext uri="{FF2B5EF4-FFF2-40B4-BE49-F238E27FC236}">
                    <a16:creationId xmlns:a16="http://schemas.microsoft.com/office/drawing/2014/main" id="{D81F08BB-403D-1D1E-DD16-7817919D8F98}"/>
                  </a:ext>
                </a:extLst>
              </p:cNvPr>
              <p:cNvSpPr/>
              <p:nvPr/>
            </p:nvSpPr>
            <p:spPr>
              <a:xfrm rot="5400000">
                <a:off x="3683860" y="979030"/>
                <a:ext cx="2499373" cy="3775546"/>
              </a:xfrm>
              <a:prstGeom prst="uturnArrow">
                <a:avLst>
                  <a:gd name="adj1" fmla="val 9742"/>
                  <a:gd name="adj2" fmla="val 19077"/>
                  <a:gd name="adj3" fmla="val 19077"/>
                  <a:gd name="adj4" fmla="val 18723"/>
                  <a:gd name="adj5" fmla="val 100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10EBBBC-0D7A-314D-C160-1626E51E98AA}"/>
                  </a:ext>
                </a:extLst>
              </p:cNvPr>
              <p:cNvGrpSpPr/>
              <p:nvPr/>
            </p:nvGrpSpPr>
            <p:grpSpPr>
              <a:xfrm>
                <a:off x="3169235" y="653690"/>
                <a:ext cx="1021038" cy="2118945"/>
                <a:chOff x="3243052" y="1091681"/>
                <a:chExt cx="1021038" cy="2118945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DFD05655-A4F7-2D93-EF2B-5BEB93D99416}"/>
                    </a:ext>
                  </a:extLst>
                </p:cNvPr>
                <p:cNvSpPr/>
                <p:nvPr/>
              </p:nvSpPr>
              <p:spPr>
                <a:xfrm>
                  <a:off x="3243052" y="1091681"/>
                  <a:ext cx="1021038" cy="2118945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100" dirty="0">
                      <a:solidFill>
                        <a:schemeClr val="tx1"/>
                      </a:solidFill>
                      <a:latin typeface="+mj-lt"/>
                    </a:rPr>
                    <a:t>JVM Stack</a:t>
                  </a: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2B2A4177-95CC-6996-71C4-9964E180BBBB}"/>
                    </a:ext>
                  </a:extLst>
                </p:cNvPr>
                <p:cNvSpPr/>
                <p:nvPr/>
              </p:nvSpPr>
              <p:spPr>
                <a:xfrm>
                  <a:off x="3327370" y="2266791"/>
                  <a:ext cx="855740" cy="66613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main()</a:t>
                  </a:r>
                </a:p>
              </p:txBody>
            </p:sp>
          </p:grp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F58F781-273F-8C6D-86D4-15F0E62AD120}"/>
                  </a:ext>
                </a:extLst>
              </p:cNvPr>
              <p:cNvSpPr/>
              <p:nvPr/>
            </p:nvSpPr>
            <p:spPr>
              <a:xfrm>
                <a:off x="3164570" y="2983522"/>
                <a:ext cx="1021038" cy="2118945"/>
              </a:xfrm>
              <a:prstGeom prst="rect">
                <a:avLst/>
              </a:prstGeom>
              <a:solidFill>
                <a:schemeClr val="bg1">
                  <a:alpha val="38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kumimoji="1" lang="en-US" altLang="ko-KR" sz="1100" dirty="0">
                    <a:solidFill>
                      <a:schemeClr val="tx1"/>
                    </a:solidFill>
                    <a:latin typeface="+mj-lt"/>
                  </a:rPr>
                  <a:t>JVM Stack</a:t>
                </a: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9CBC5D06-4CEF-976C-50F1-3378F78B5CCD}"/>
                  </a:ext>
                </a:extLst>
              </p:cNvPr>
              <p:cNvSpPr/>
              <p:nvPr/>
            </p:nvSpPr>
            <p:spPr>
              <a:xfrm>
                <a:off x="3376510" y="2094868"/>
                <a:ext cx="597159" cy="146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9A5E7AB-9CD4-6A95-0FBF-9D3BB1D8F29B}"/>
                  </a:ext>
                </a:extLst>
              </p:cNvPr>
              <p:cNvSpPr/>
              <p:nvPr/>
            </p:nvSpPr>
            <p:spPr>
              <a:xfrm>
                <a:off x="3376510" y="1916176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result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503C750-B4D2-E9D3-FAC6-3789E8910447}"/>
                  </a:ext>
                </a:extLst>
              </p:cNvPr>
              <p:cNvGrpSpPr/>
              <p:nvPr/>
            </p:nvGrpSpPr>
            <p:grpSpPr>
              <a:xfrm>
                <a:off x="4280926" y="653690"/>
                <a:ext cx="1021038" cy="2118945"/>
                <a:chOff x="3243052" y="1091681"/>
                <a:chExt cx="1021038" cy="2118945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C54EF2D-8023-806B-10A5-05FAA76189D4}"/>
                    </a:ext>
                  </a:extLst>
                </p:cNvPr>
                <p:cNvSpPr/>
                <p:nvPr/>
              </p:nvSpPr>
              <p:spPr>
                <a:xfrm>
                  <a:off x="3243052" y="1091681"/>
                  <a:ext cx="1021038" cy="2118945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100" dirty="0">
                      <a:solidFill>
                        <a:schemeClr val="tx1"/>
                      </a:solidFill>
                      <a:latin typeface="+mj-lt"/>
                    </a:rPr>
                    <a:t>JVM Stack</a:t>
                  </a: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AFBF24A3-C104-227E-9F31-1DA72EAD391C}"/>
                    </a:ext>
                  </a:extLst>
                </p:cNvPr>
                <p:cNvSpPr/>
                <p:nvPr/>
              </p:nvSpPr>
              <p:spPr>
                <a:xfrm>
                  <a:off x="3327370" y="2266791"/>
                  <a:ext cx="855740" cy="66613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main()</a:t>
                  </a: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A1B2B46-9AF6-D52F-86BC-848308FBC345}"/>
                    </a:ext>
                  </a:extLst>
                </p:cNvPr>
                <p:cNvSpPr/>
                <p:nvPr/>
              </p:nvSpPr>
              <p:spPr>
                <a:xfrm>
                  <a:off x="3327370" y="1769449"/>
                  <a:ext cx="855740" cy="46109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m1(0)</a:t>
                  </a:r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AEBE18B-D1B9-84D1-5E51-C90A661493D5}"/>
                  </a:ext>
                </a:extLst>
              </p:cNvPr>
              <p:cNvSpPr/>
              <p:nvPr/>
            </p:nvSpPr>
            <p:spPr>
              <a:xfrm>
                <a:off x="4488201" y="2094868"/>
                <a:ext cx="597159" cy="146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78820B1-98E1-3FF4-F08B-B05DD649C775}"/>
                  </a:ext>
                </a:extLst>
              </p:cNvPr>
              <p:cNvSpPr/>
              <p:nvPr/>
            </p:nvSpPr>
            <p:spPr>
              <a:xfrm>
                <a:off x="4488201" y="1916176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result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04DFB75-6A32-CDDD-14FD-98D14CC808D7}"/>
                  </a:ext>
                </a:extLst>
              </p:cNvPr>
              <p:cNvSpPr/>
              <p:nvPr/>
            </p:nvSpPr>
            <p:spPr>
              <a:xfrm>
                <a:off x="4488201" y="1428736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1+m(1)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A2807A3-A2B2-D585-8A81-754DD8EE46D6}"/>
                  </a:ext>
                </a:extLst>
              </p:cNvPr>
              <p:cNvGrpSpPr/>
              <p:nvPr/>
            </p:nvGrpSpPr>
            <p:grpSpPr>
              <a:xfrm>
                <a:off x="5384934" y="653868"/>
                <a:ext cx="1021038" cy="2118945"/>
                <a:chOff x="3243052" y="1091681"/>
                <a:chExt cx="1021038" cy="2118945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5FB86BC-0B97-4FD2-70EF-72D63030DEB3}"/>
                    </a:ext>
                  </a:extLst>
                </p:cNvPr>
                <p:cNvSpPr/>
                <p:nvPr/>
              </p:nvSpPr>
              <p:spPr>
                <a:xfrm>
                  <a:off x="3243052" y="1091681"/>
                  <a:ext cx="1021038" cy="2118945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100" dirty="0">
                      <a:solidFill>
                        <a:schemeClr val="tx1"/>
                      </a:solidFill>
                      <a:latin typeface="+mj-lt"/>
                    </a:rPr>
                    <a:t>JVM Stack</a:t>
                  </a:r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0ED1F5BF-88F6-2AE0-D3DF-7D63DE8D3FDE}"/>
                    </a:ext>
                  </a:extLst>
                </p:cNvPr>
                <p:cNvSpPr/>
                <p:nvPr/>
              </p:nvSpPr>
              <p:spPr>
                <a:xfrm>
                  <a:off x="3327370" y="2266791"/>
                  <a:ext cx="855740" cy="66613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main()</a:t>
                  </a: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989F522A-1EDD-25A4-73A5-8813D9C147C7}"/>
                    </a:ext>
                  </a:extLst>
                </p:cNvPr>
                <p:cNvSpPr/>
                <p:nvPr/>
              </p:nvSpPr>
              <p:spPr>
                <a:xfrm>
                  <a:off x="3327370" y="1769449"/>
                  <a:ext cx="855740" cy="46109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m1()</a:t>
                  </a: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AE00F6AC-E913-C8E4-92F0-8C9E6A325C6C}"/>
                    </a:ext>
                  </a:extLst>
                </p:cNvPr>
                <p:cNvSpPr/>
                <p:nvPr/>
              </p:nvSpPr>
              <p:spPr>
                <a:xfrm>
                  <a:off x="3327370" y="1248658"/>
                  <a:ext cx="855740" cy="46109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m1(1)</a:t>
                  </a:r>
                </a:p>
              </p:txBody>
            </p:sp>
          </p:grp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583C176-43D4-2C82-D44C-6FEB525573E7}"/>
                  </a:ext>
                </a:extLst>
              </p:cNvPr>
              <p:cNvSpPr/>
              <p:nvPr/>
            </p:nvSpPr>
            <p:spPr>
              <a:xfrm>
                <a:off x="5592209" y="2095046"/>
                <a:ext cx="597159" cy="146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CD4516F-0610-E507-B5CA-9A3AC83D8E32}"/>
                  </a:ext>
                </a:extLst>
              </p:cNvPr>
              <p:cNvSpPr/>
              <p:nvPr/>
            </p:nvSpPr>
            <p:spPr>
              <a:xfrm>
                <a:off x="5592209" y="1916354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result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1BC6B6C-D0F2-4E00-0B13-2DB483CC21EF}"/>
                  </a:ext>
                </a:extLst>
              </p:cNvPr>
              <p:cNvSpPr/>
              <p:nvPr/>
            </p:nvSpPr>
            <p:spPr>
              <a:xfrm>
                <a:off x="5592209" y="1428914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1+m(1)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478F546-43B3-4E6F-C815-584F967DC268}"/>
                  </a:ext>
                </a:extLst>
              </p:cNvPr>
              <p:cNvSpPr/>
              <p:nvPr/>
            </p:nvSpPr>
            <p:spPr>
              <a:xfrm>
                <a:off x="5592209" y="911479"/>
                <a:ext cx="597159" cy="14687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2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8ECED54-9BC5-9FA2-9819-977B897FEC99}"/>
                  </a:ext>
                </a:extLst>
              </p:cNvPr>
              <p:cNvGrpSpPr/>
              <p:nvPr/>
            </p:nvGrpSpPr>
            <p:grpSpPr>
              <a:xfrm>
                <a:off x="5384934" y="2985067"/>
                <a:ext cx="1021038" cy="2118945"/>
                <a:chOff x="3243052" y="1091681"/>
                <a:chExt cx="1021038" cy="2118945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B372D3CA-88F3-E710-89A5-DA279EC64884}"/>
                    </a:ext>
                  </a:extLst>
                </p:cNvPr>
                <p:cNvSpPr/>
                <p:nvPr/>
              </p:nvSpPr>
              <p:spPr>
                <a:xfrm>
                  <a:off x="3243052" y="1091681"/>
                  <a:ext cx="1021038" cy="2118945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100" dirty="0">
                      <a:solidFill>
                        <a:schemeClr val="tx1"/>
                      </a:solidFill>
                      <a:latin typeface="+mj-lt"/>
                    </a:rPr>
                    <a:t>JVM Stack</a:t>
                  </a: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33D40C02-7A78-47C5-C2F9-FF5DD200A3E5}"/>
                    </a:ext>
                  </a:extLst>
                </p:cNvPr>
                <p:cNvSpPr/>
                <p:nvPr/>
              </p:nvSpPr>
              <p:spPr>
                <a:xfrm>
                  <a:off x="3327370" y="2266791"/>
                  <a:ext cx="855740" cy="66613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main()</a:t>
                  </a: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32CDB44D-190B-56C6-CB67-FFED8E65A243}"/>
                    </a:ext>
                  </a:extLst>
                </p:cNvPr>
                <p:cNvSpPr/>
                <p:nvPr/>
              </p:nvSpPr>
              <p:spPr>
                <a:xfrm>
                  <a:off x="3327370" y="1769449"/>
                  <a:ext cx="855740" cy="46109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m1()</a:t>
                  </a:r>
                </a:p>
              </p:txBody>
            </p:sp>
          </p:grp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98AEA4C-88C7-98B9-B45F-8C00BB3D18DE}"/>
                  </a:ext>
                </a:extLst>
              </p:cNvPr>
              <p:cNvSpPr/>
              <p:nvPr/>
            </p:nvSpPr>
            <p:spPr>
              <a:xfrm>
                <a:off x="5592209" y="4426245"/>
                <a:ext cx="597159" cy="146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76744D8-4539-61C2-2A2D-CF8CECE33EC1}"/>
                  </a:ext>
                </a:extLst>
              </p:cNvPr>
              <p:cNvSpPr/>
              <p:nvPr/>
            </p:nvSpPr>
            <p:spPr>
              <a:xfrm>
                <a:off x="5592209" y="4247553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result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8BC8E59-C35A-C5F8-6D77-4BFBCAE53A4C}"/>
                  </a:ext>
                </a:extLst>
              </p:cNvPr>
              <p:cNvSpPr/>
              <p:nvPr/>
            </p:nvSpPr>
            <p:spPr>
              <a:xfrm>
                <a:off x="5592209" y="3760113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3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U자형 화살표[U] 28">
                <a:extLst>
                  <a:ext uri="{FF2B5EF4-FFF2-40B4-BE49-F238E27FC236}">
                    <a16:creationId xmlns:a16="http://schemas.microsoft.com/office/drawing/2014/main" id="{4D2F5BC1-0B89-D3EF-D64D-A668DF22398B}"/>
                  </a:ext>
                </a:extLst>
              </p:cNvPr>
              <p:cNvSpPr/>
              <p:nvPr/>
            </p:nvSpPr>
            <p:spPr>
              <a:xfrm rot="5400000">
                <a:off x="6395002" y="1136791"/>
                <a:ext cx="511444" cy="364519"/>
              </a:xfrm>
              <a:prstGeom prst="uturnArrow">
                <a:avLst>
                  <a:gd name="adj1" fmla="val 9742"/>
                  <a:gd name="adj2" fmla="val 25000"/>
                  <a:gd name="adj3" fmla="val 25000"/>
                  <a:gd name="adj4" fmla="val 18723"/>
                  <a:gd name="adj5" fmla="val 1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U자형 화살표[U] 41">
                <a:extLst>
                  <a:ext uri="{FF2B5EF4-FFF2-40B4-BE49-F238E27FC236}">
                    <a16:creationId xmlns:a16="http://schemas.microsoft.com/office/drawing/2014/main" id="{0A71ECF4-767C-9118-2678-1A06CA6E7805}"/>
                  </a:ext>
                </a:extLst>
              </p:cNvPr>
              <p:cNvSpPr/>
              <p:nvPr/>
            </p:nvSpPr>
            <p:spPr>
              <a:xfrm rot="5400000">
                <a:off x="6423097" y="3990739"/>
                <a:ext cx="511444" cy="364519"/>
              </a:xfrm>
              <a:prstGeom prst="uturnArrow">
                <a:avLst>
                  <a:gd name="adj1" fmla="val 9742"/>
                  <a:gd name="adj2" fmla="val 25000"/>
                  <a:gd name="adj3" fmla="val 25000"/>
                  <a:gd name="adj4" fmla="val 18723"/>
                  <a:gd name="adj5" fmla="val 1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732A5A0D-9113-DBED-A490-D2F8097D68FD}"/>
                  </a:ext>
                </a:extLst>
              </p:cNvPr>
              <p:cNvGrpSpPr/>
              <p:nvPr/>
            </p:nvGrpSpPr>
            <p:grpSpPr>
              <a:xfrm>
                <a:off x="4280926" y="2985067"/>
                <a:ext cx="1021038" cy="2118945"/>
                <a:chOff x="3243052" y="1091681"/>
                <a:chExt cx="1021038" cy="2118945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4A266468-5D45-0AE7-66C1-FDC3A7475201}"/>
                    </a:ext>
                  </a:extLst>
                </p:cNvPr>
                <p:cNvSpPr/>
                <p:nvPr/>
              </p:nvSpPr>
              <p:spPr>
                <a:xfrm>
                  <a:off x="3243052" y="1091681"/>
                  <a:ext cx="1021038" cy="2118945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100" dirty="0">
                      <a:solidFill>
                        <a:schemeClr val="tx1"/>
                      </a:solidFill>
                      <a:latin typeface="+mj-lt"/>
                    </a:rPr>
                    <a:t>JVM Stack</a:t>
                  </a: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5C6789CC-7DCF-8FBC-EB7E-93BEB9E4E190}"/>
                    </a:ext>
                  </a:extLst>
                </p:cNvPr>
                <p:cNvSpPr/>
                <p:nvPr/>
              </p:nvSpPr>
              <p:spPr>
                <a:xfrm>
                  <a:off x="3327370" y="2266791"/>
                  <a:ext cx="855740" cy="66613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main()</a:t>
                  </a:r>
                </a:p>
              </p:txBody>
            </p:sp>
          </p:grp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B1A9905-243D-D67C-01FA-4A956B9E57D0}"/>
                  </a:ext>
                </a:extLst>
              </p:cNvPr>
              <p:cNvSpPr/>
              <p:nvPr/>
            </p:nvSpPr>
            <p:spPr>
              <a:xfrm>
                <a:off x="4488201" y="4426245"/>
                <a:ext cx="597159" cy="146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E061C78-FABE-E48B-FDE1-14BD83BB0D40}"/>
                  </a:ext>
                </a:extLst>
              </p:cNvPr>
              <p:cNvSpPr/>
              <p:nvPr/>
            </p:nvSpPr>
            <p:spPr>
              <a:xfrm>
                <a:off x="4488201" y="4247553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3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2977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D5A03B-CAD6-B84F-49E6-212F794F13B4}"/>
              </a:ext>
            </a:extLst>
          </p:cNvPr>
          <p:cNvGrpSpPr/>
          <p:nvPr/>
        </p:nvGrpSpPr>
        <p:grpSpPr>
          <a:xfrm>
            <a:off x="13137061" y="590102"/>
            <a:ext cx="4867641" cy="4450322"/>
            <a:chOff x="3045774" y="653690"/>
            <a:chExt cx="4867641" cy="445032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5BAAFB-9E7F-AF91-5662-7106EA3C8E06}"/>
                </a:ext>
              </a:extLst>
            </p:cNvPr>
            <p:cNvSpPr txBox="1"/>
            <p:nvPr/>
          </p:nvSpPr>
          <p:spPr>
            <a:xfrm>
              <a:off x="6618356" y="1146027"/>
              <a:ext cx="12669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return 2</a:t>
              </a:r>
              <a:endParaRPr lang="en" altLang="ko-KR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644C43F-E6B5-B447-C688-5D71EFA7DC2C}"/>
                </a:ext>
              </a:extLst>
            </p:cNvPr>
            <p:cNvSpPr txBox="1"/>
            <p:nvPr/>
          </p:nvSpPr>
          <p:spPr>
            <a:xfrm>
              <a:off x="6646451" y="3999975"/>
              <a:ext cx="12669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return 3</a:t>
              </a:r>
              <a:endParaRPr lang="en" altLang="ko-KR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12E9F41-AEB1-67C4-5647-A242569AAEA7}"/>
                </a:ext>
              </a:extLst>
            </p:cNvPr>
            <p:cNvGrpSpPr/>
            <p:nvPr/>
          </p:nvGrpSpPr>
          <p:grpSpPr>
            <a:xfrm>
              <a:off x="3045774" y="653690"/>
              <a:ext cx="3815304" cy="4450322"/>
              <a:chOff x="3045774" y="653690"/>
              <a:chExt cx="3815304" cy="4450322"/>
            </a:xfrm>
          </p:grpSpPr>
          <p:sp>
            <p:nvSpPr>
              <p:cNvPr id="54" name="U자형 화살표[U] 53">
                <a:extLst>
                  <a:ext uri="{FF2B5EF4-FFF2-40B4-BE49-F238E27FC236}">
                    <a16:creationId xmlns:a16="http://schemas.microsoft.com/office/drawing/2014/main" id="{D81F08BB-403D-1D1E-DD16-7817919D8F98}"/>
                  </a:ext>
                </a:extLst>
              </p:cNvPr>
              <p:cNvSpPr/>
              <p:nvPr/>
            </p:nvSpPr>
            <p:spPr>
              <a:xfrm rot="5400000">
                <a:off x="3683860" y="979030"/>
                <a:ext cx="2499373" cy="3775546"/>
              </a:xfrm>
              <a:prstGeom prst="uturnArrow">
                <a:avLst>
                  <a:gd name="adj1" fmla="val 9742"/>
                  <a:gd name="adj2" fmla="val 19077"/>
                  <a:gd name="adj3" fmla="val 19077"/>
                  <a:gd name="adj4" fmla="val 18723"/>
                  <a:gd name="adj5" fmla="val 100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10EBBBC-0D7A-314D-C160-1626E51E98AA}"/>
                  </a:ext>
                </a:extLst>
              </p:cNvPr>
              <p:cNvGrpSpPr/>
              <p:nvPr/>
            </p:nvGrpSpPr>
            <p:grpSpPr>
              <a:xfrm>
                <a:off x="3169235" y="653690"/>
                <a:ext cx="1021038" cy="2118945"/>
                <a:chOff x="3243052" y="1091681"/>
                <a:chExt cx="1021038" cy="2118945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DFD05655-A4F7-2D93-EF2B-5BEB93D99416}"/>
                    </a:ext>
                  </a:extLst>
                </p:cNvPr>
                <p:cNvSpPr/>
                <p:nvPr/>
              </p:nvSpPr>
              <p:spPr>
                <a:xfrm>
                  <a:off x="3243052" y="1091681"/>
                  <a:ext cx="1021038" cy="2118945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100" dirty="0">
                      <a:solidFill>
                        <a:schemeClr val="tx1"/>
                      </a:solidFill>
                      <a:latin typeface="+mj-lt"/>
                    </a:rPr>
                    <a:t>JVM Stack</a:t>
                  </a: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2B2A4177-95CC-6996-71C4-9964E180BBBB}"/>
                    </a:ext>
                  </a:extLst>
                </p:cNvPr>
                <p:cNvSpPr/>
                <p:nvPr/>
              </p:nvSpPr>
              <p:spPr>
                <a:xfrm>
                  <a:off x="3327370" y="2266791"/>
                  <a:ext cx="855740" cy="66613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main()</a:t>
                  </a:r>
                </a:p>
              </p:txBody>
            </p:sp>
          </p:grp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F58F781-273F-8C6D-86D4-15F0E62AD120}"/>
                  </a:ext>
                </a:extLst>
              </p:cNvPr>
              <p:cNvSpPr/>
              <p:nvPr/>
            </p:nvSpPr>
            <p:spPr>
              <a:xfrm>
                <a:off x="3164570" y="2983522"/>
                <a:ext cx="1021038" cy="2118945"/>
              </a:xfrm>
              <a:prstGeom prst="rect">
                <a:avLst/>
              </a:prstGeom>
              <a:solidFill>
                <a:schemeClr val="bg1">
                  <a:alpha val="38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kumimoji="1" lang="en-US" altLang="ko-KR" sz="1100" dirty="0">
                    <a:solidFill>
                      <a:schemeClr val="tx1"/>
                    </a:solidFill>
                    <a:latin typeface="+mj-lt"/>
                  </a:rPr>
                  <a:t>JVM Stack</a:t>
                </a: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9CBC5D06-4CEF-976C-50F1-3378F78B5CCD}"/>
                  </a:ext>
                </a:extLst>
              </p:cNvPr>
              <p:cNvSpPr/>
              <p:nvPr/>
            </p:nvSpPr>
            <p:spPr>
              <a:xfrm>
                <a:off x="3376510" y="2094868"/>
                <a:ext cx="597159" cy="146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9A5E7AB-9CD4-6A95-0FBF-9D3BB1D8F29B}"/>
                  </a:ext>
                </a:extLst>
              </p:cNvPr>
              <p:cNvSpPr/>
              <p:nvPr/>
            </p:nvSpPr>
            <p:spPr>
              <a:xfrm>
                <a:off x="3376510" y="1916176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result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503C750-B4D2-E9D3-FAC6-3789E8910447}"/>
                  </a:ext>
                </a:extLst>
              </p:cNvPr>
              <p:cNvGrpSpPr/>
              <p:nvPr/>
            </p:nvGrpSpPr>
            <p:grpSpPr>
              <a:xfrm>
                <a:off x="4280926" y="653690"/>
                <a:ext cx="1021038" cy="2118945"/>
                <a:chOff x="3243052" y="1091681"/>
                <a:chExt cx="1021038" cy="2118945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C54EF2D-8023-806B-10A5-05FAA76189D4}"/>
                    </a:ext>
                  </a:extLst>
                </p:cNvPr>
                <p:cNvSpPr/>
                <p:nvPr/>
              </p:nvSpPr>
              <p:spPr>
                <a:xfrm>
                  <a:off x="3243052" y="1091681"/>
                  <a:ext cx="1021038" cy="2118945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100" dirty="0">
                      <a:solidFill>
                        <a:schemeClr val="tx1"/>
                      </a:solidFill>
                      <a:latin typeface="+mj-lt"/>
                    </a:rPr>
                    <a:t>JVM Stack</a:t>
                  </a: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AFBF24A3-C104-227E-9F31-1DA72EAD391C}"/>
                    </a:ext>
                  </a:extLst>
                </p:cNvPr>
                <p:cNvSpPr/>
                <p:nvPr/>
              </p:nvSpPr>
              <p:spPr>
                <a:xfrm>
                  <a:off x="3327370" y="2266791"/>
                  <a:ext cx="855740" cy="66613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main()</a:t>
                  </a: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A1B2B46-9AF6-D52F-86BC-848308FBC345}"/>
                    </a:ext>
                  </a:extLst>
                </p:cNvPr>
                <p:cNvSpPr/>
                <p:nvPr/>
              </p:nvSpPr>
              <p:spPr>
                <a:xfrm>
                  <a:off x="3327370" y="1769449"/>
                  <a:ext cx="855740" cy="46109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m1(0)</a:t>
                  </a:r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AEBE18B-D1B9-84D1-5E51-C90A661493D5}"/>
                  </a:ext>
                </a:extLst>
              </p:cNvPr>
              <p:cNvSpPr/>
              <p:nvPr/>
            </p:nvSpPr>
            <p:spPr>
              <a:xfrm>
                <a:off x="4488201" y="2094868"/>
                <a:ext cx="597159" cy="146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78820B1-98E1-3FF4-F08B-B05DD649C775}"/>
                  </a:ext>
                </a:extLst>
              </p:cNvPr>
              <p:cNvSpPr/>
              <p:nvPr/>
            </p:nvSpPr>
            <p:spPr>
              <a:xfrm>
                <a:off x="4488201" y="1916176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result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04DFB75-6A32-CDDD-14FD-98D14CC808D7}"/>
                  </a:ext>
                </a:extLst>
              </p:cNvPr>
              <p:cNvSpPr/>
              <p:nvPr/>
            </p:nvSpPr>
            <p:spPr>
              <a:xfrm>
                <a:off x="4488201" y="1428736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1+m(1)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A2807A3-A2B2-D585-8A81-754DD8EE46D6}"/>
                  </a:ext>
                </a:extLst>
              </p:cNvPr>
              <p:cNvGrpSpPr/>
              <p:nvPr/>
            </p:nvGrpSpPr>
            <p:grpSpPr>
              <a:xfrm>
                <a:off x="5384934" y="653868"/>
                <a:ext cx="1021038" cy="2118945"/>
                <a:chOff x="3243052" y="1091681"/>
                <a:chExt cx="1021038" cy="2118945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5FB86BC-0B97-4FD2-70EF-72D63030DEB3}"/>
                    </a:ext>
                  </a:extLst>
                </p:cNvPr>
                <p:cNvSpPr/>
                <p:nvPr/>
              </p:nvSpPr>
              <p:spPr>
                <a:xfrm>
                  <a:off x="3243052" y="1091681"/>
                  <a:ext cx="1021038" cy="2118945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100" dirty="0">
                      <a:solidFill>
                        <a:schemeClr val="tx1"/>
                      </a:solidFill>
                      <a:latin typeface="+mj-lt"/>
                    </a:rPr>
                    <a:t>JVM Stack</a:t>
                  </a:r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0ED1F5BF-88F6-2AE0-D3DF-7D63DE8D3FDE}"/>
                    </a:ext>
                  </a:extLst>
                </p:cNvPr>
                <p:cNvSpPr/>
                <p:nvPr/>
              </p:nvSpPr>
              <p:spPr>
                <a:xfrm>
                  <a:off x="3327370" y="2266791"/>
                  <a:ext cx="855740" cy="66613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main()</a:t>
                  </a: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989F522A-1EDD-25A4-73A5-8813D9C147C7}"/>
                    </a:ext>
                  </a:extLst>
                </p:cNvPr>
                <p:cNvSpPr/>
                <p:nvPr/>
              </p:nvSpPr>
              <p:spPr>
                <a:xfrm>
                  <a:off x="3327370" y="1769449"/>
                  <a:ext cx="855740" cy="46109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m1()</a:t>
                  </a: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AE00F6AC-E913-C8E4-92F0-8C9E6A325C6C}"/>
                    </a:ext>
                  </a:extLst>
                </p:cNvPr>
                <p:cNvSpPr/>
                <p:nvPr/>
              </p:nvSpPr>
              <p:spPr>
                <a:xfrm>
                  <a:off x="3327370" y="1248658"/>
                  <a:ext cx="855740" cy="46109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m1(1)</a:t>
                  </a:r>
                </a:p>
              </p:txBody>
            </p:sp>
          </p:grp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583C176-43D4-2C82-D44C-6FEB525573E7}"/>
                  </a:ext>
                </a:extLst>
              </p:cNvPr>
              <p:cNvSpPr/>
              <p:nvPr/>
            </p:nvSpPr>
            <p:spPr>
              <a:xfrm>
                <a:off x="5592209" y="2095046"/>
                <a:ext cx="597159" cy="146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CD4516F-0610-E507-B5CA-9A3AC83D8E32}"/>
                  </a:ext>
                </a:extLst>
              </p:cNvPr>
              <p:cNvSpPr/>
              <p:nvPr/>
            </p:nvSpPr>
            <p:spPr>
              <a:xfrm>
                <a:off x="5592209" y="1916354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result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1BC6B6C-D0F2-4E00-0B13-2DB483CC21EF}"/>
                  </a:ext>
                </a:extLst>
              </p:cNvPr>
              <p:cNvSpPr/>
              <p:nvPr/>
            </p:nvSpPr>
            <p:spPr>
              <a:xfrm>
                <a:off x="5592209" y="1428914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1+m(1)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478F546-43B3-4E6F-C815-584F967DC268}"/>
                  </a:ext>
                </a:extLst>
              </p:cNvPr>
              <p:cNvSpPr/>
              <p:nvPr/>
            </p:nvSpPr>
            <p:spPr>
              <a:xfrm>
                <a:off x="5592209" y="911479"/>
                <a:ext cx="597159" cy="14687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2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8ECED54-9BC5-9FA2-9819-977B897FEC99}"/>
                  </a:ext>
                </a:extLst>
              </p:cNvPr>
              <p:cNvGrpSpPr/>
              <p:nvPr/>
            </p:nvGrpSpPr>
            <p:grpSpPr>
              <a:xfrm>
                <a:off x="5384934" y="2985067"/>
                <a:ext cx="1021038" cy="2118945"/>
                <a:chOff x="3243052" y="1091681"/>
                <a:chExt cx="1021038" cy="2118945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B372D3CA-88F3-E710-89A5-DA279EC64884}"/>
                    </a:ext>
                  </a:extLst>
                </p:cNvPr>
                <p:cNvSpPr/>
                <p:nvPr/>
              </p:nvSpPr>
              <p:spPr>
                <a:xfrm>
                  <a:off x="3243052" y="1091681"/>
                  <a:ext cx="1021038" cy="2118945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100" dirty="0">
                      <a:solidFill>
                        <a:schemeClr val="tx1"/>
                      </a:solidFill>
                      <a:latin typeface="+mj-lt"/>
                    </a:rPr>
                    <a:t>JVM Stack</a:t>
                  </a: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33D40C02-7A78-47C5-C2F9-FF5DD200A3E5}"/>
                    </a:ext>
                  </a:extLst>
                </p:cNvPr>
                <p:cNvSpPr/>
                <p:nvPr/>
              </p:nvSpPr>
              <p:spPr>
                <a:xfrm>
                  <a:off x="3327370" y="2266791"/>
                  <a:ext cx="855740" cy="66613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main()</a:t>
                  </a: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32CDB44D-190B-56C6-CB67-FFED8E65A243}"/>
                    </a:ext>
                  </a:extLst>
                </p:cNvPr>
                <p:cNvSpPr/>
                <p:nvPr/>
              </p:nvSpPr>
              <p:spPr>
                <a:xfrm>
                  <a:off x="3327370" y="1769449"/>
                  <a:ext cx="855740" cy="46109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m1()</a:t>
                  </a:r>
                </a:p>
              </p:txBody>
            </p:sp>
          </p:grp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98AEA4C-88C7-98B9-B45F-8C00BB3D18DE}"/>
                  </a:ext>
                </a:extLst>
              </p:cNvPr>
              <p:cNvSpPr/>
              <p:nvPr/>
            </p:nvSpPr>
            <p:spPr>
              <a:xfrm>
                <a:off x="5592209" y="4426245"/>
                <a:ext cx="597159" cy="146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76744D8-4539-61C2-2A2D-CF8CECE33EC1}"/>
                  </a:ext>
                </a:extLst>
              </p:cNvPr>
              <p:cNvSpPr/>
              <p:nvPr/>
            </p:nvSpPr>
            <p:spPr>
              <a:xfrm>
                <a:off x="5592209" y="4247553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result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8BC8E59-C35A-C5F8-6D77-4BFBCAE53A4C}"/>
                  </a:ext>
                </a:extLst>
              </p:cNvPr>
              <p:cNvSpPr/>
              <p:nvPr/>
            </p:nvSpPr>
            <p:spPr>
              <a:xfrm>
                <a:off x="5592209" y="3760113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3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U자형 화살표[U] 28">
                <a:extLst>
                  <a:ext uri="{FF2B5EF4-FFF2-40B4-BE49-F238E27FC236}">
                    <a16:creationId xmlns:a16="http://schemas.microsoft.com/office/drawing/2014/main" id="{4D2F5BC1-0B89-D3EF-D64D-A668DF22398B}"/>
                  </a:ext>
                </a:extLst>
              </p:cNvPr>
              <p:cNvSpPr/>
              <p:nvPr/>
            </p:nvSpPr>
            <p:spPr>
              <a:xfrm rot="5400000">
                <a:off x="6395002" y="1136791"/>
                <a:ext cx="511444" cy="364519"/>
              </a:xfrm>
              <a:prstGeom prst="uturnArrow">
                <a:avLst>
                  <a:gd name="adj1" fmla="val 9742"/>
                  <a:gd name="adj2" fmla="val 25000"/>
                  <a:gd name="adj3" fmla="val 25000"/>
                  <a:gd name="adj4" fmla="val 18723"/>
                  <a:gd name="adj5" fmla="val 1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U자형 화살표[U] 41">
                <a:extLst>
                  <a:ext uri="{FF2B5EF4-FFF2-40B4-BE49-F238E27FC236}">
                    <a16:creationId xmlns:a16="http://schemas.microsoft.com/office/drawing/2014/main" id="{0A71ECF4-767C-9118-2678-1A06CA6E7805}"/>
                  </a:ext>
                </a:extLst>
              </p:cNvPr>
              <p:cNvSpPr/>
              <p:nvPr/>
            </p:nvSpPr>
            <p:spPr>
              <a:xfrm rot="5400000">
                <a:off x="6423097" y="3990739"/>
                <a:ext cx="511444" cy="364519"/>
              </a:xfrm>
              <a:prstGeom prst="uturnArrow">
                <a:avLst>
                  <a:gd name="adj1" fmla="val 9742"/>
                  <a:gd name="adj2" fmla="val 25000"/>
                  <a:gd name="adj3" fmla="val 25000"/>
                  <a:gd name="adj4" fmla="val 18723"/>
                  <a:gd name="adj5" fmla="val 1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732A5A0D-9113-DBED-A490-D2F8097D68FD}"/>
                  </a:ext>
                </a:extLst>
              </p:cNvPr>
              <p:cNvGrpSpPr/>
              <p:nvPr/>
            </p:nvGrpSpPr>
            <p:grpSpPr>
              <a:xfrm>
                <a:off x="4280926" y="2985067"/>
                <a:ext cx="1021038" cy="2118945"/>
                <a:chOff x="3243052" y="1091681"/>
                <a:chExt cx="1021038" cy="2118945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4A266468-5D45-0AE7-66C1-FDC3A7475201}"/>
                    </a:ext>
                  </a:extLst>
                </p:cNvPr>
                <p:cNvSpPr/>
                <p:nvPr/>
              </p:nvSpPr>
              <p:spPr>
                <a:xfrm>
                  <a:off x="3243052" y="1091681"/>
                  <a:ext cx="1021038" cy="2118945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100" dirty="0">
                      <a:solidFill>
                        <a:schemeClr val="tx1"/>
                      </a:solidFill>
                      <a:latin typeface="+mj-lt"/>
                    </a:rPr>
                    <a:t>JVM Stack</a:t>
                  </a: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5C6789CC-7DCF-8FBC-EB7E-93BEB9E4E190}"/>
                    </a:ext>
                  </a:extLst>
                </p:cNvPr>
                <p:cNvSpPr/>
                <p:nvPr/>
              </p:nvSpPr>
              <p:spPr>
                <a:xfrm>
                  <a:off x="3327370" y="2266791"/>
                  <a:ext cx="855740" cy="66613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main()</a:t>
                  </a:r>
                </a:p>
              </p:txBody>
            </p:sp>
          </p:grp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B1A9905-243D-D67C-01FA-4A956B9E57D0}"/>
                  </a:ext>
                </a:extLst>
              </p:cNvPr>
              <p:cNvSpPr/>
              <p:nvPr/>
            </p:nvSpPr>
            <p:spPr>
              <a:xfrm>
                <a:off x="4488201" y="4426245"/>
                <a:ext cx="597159" cy="146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E061C78-FABE-E48B-FDE1-14BD83BB0D40}"/>
                  </a:ext>
                </a:extLst>
              </p:cNvPr>
              <p:cNvSpPr/>
              <p:nvPr/>
            </p:nvSpPr>
            <p:spPr>
              <a:xfrm>
                <a:off x="4488201" y="4247553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3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E9EE875-64F0-258C-B9C1-4731A6701700}"/>
              </a:ext>
            </a:extLst>
          </p:cNvPr>
          <p:cNvGrpSpPr/>
          <p:nvPr/>
        </p:nvGrpSpPr>
        <p:grpSpPr>
          <a:xfrm>
            <a:off x="193381" y="917989"/>
            <a:ext cx="12142731" cy="3693319"/>
            <a:chOff x="193381" y="917989"/>
            <a:chExt cx="12142731" cy="369331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8E2F96D0-4CFB-D8B2-7BEF-B8FB69BC100F}"/>
                </a:ext>
              </a:extLst>
            </p:cNvPr>
            <p:cNvGrpSpPr/>
            <p:nvPr/>
          </p:nvGrpSpPr>
          <p:grpSpPr>
            <a:xfrm>
              <a:off x="193381" y="917989"/>
              <a:ext cx="12142731" cy="3693319"/>
              <a:chOff x="193381" y="917989"/>
              <a:chExt cx="12142731" cy="3693319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3A3D0C-6514-FB1B-75CB-9EAA376290B8}"/>
                  </a:ext>
                </a:extLst>
              </p:cNvPr>
              <p:cNvSpPr txBox="1"/>
              <p:nvPr/>
            </p:nvSpPr>
            <p:spPr>
              <a:xfrm>
                <a:off x="193381" y="917989"/>
                <a:ext cx="4885552" cy="36933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altLang="ko-KR" sz="1800" b="1" dirty="0">
                    <a:solidFill>
                      <a:srgbClr val="7F0055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public</a:t>
                </a:r>
                <a:r>
                  <a:rPr lang="en" altLang="ko-KR" sz="18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en" altLang="ko-KR" sz="1800" b="1" dirty="0">
                    <a:solidFill>
                      <a:srgbClr val="7F0055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class</a:t>
                </a:r>
                <a:r>
                  <a:rPr lang="en" altLang="ko-KR" sz="18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 Test08 {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altLang="ko-KR" sz="1800" b="1" dirty="0">
                    <a:solidFill>
                      <a:srgbClr val="7F0055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public</a:t>
                </a:r>
                <a:r>
                  <a:rPr lang="en" altLang="ko-KR" sz="18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en" altLang="ko-KR" sz="1800" b="1" dirty="0">
                    <a:solidFill>
                      <a:srgbClr val="7F0055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static</a:t>
                </a:r>
                <a:r>
                  <a:rPr lang="en" altLang="ko-KR" sz="18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en" altLang="ko-KR" sz="1800" b="1" dirty="0">
                    <a:solidFill>
                      <a:srgbClr val="7F0055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void</a:t>
                </a:r>
                <a:r>
                  <a:rPr lang="en" altLang="ko-KR" sz="18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 main(String[] </a:t>
                </a:r>
                <a:r>
                  <a:rPr lang="en" altLang="ko-KR" sz="1800" dirty="0" err="1">
                    <a:solidFill>
                      <a:srgbClr val="6A3E3E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args</a:t>
                </a:r>
                <a:r>
                  <a:rPr lang="en" altLang="ko-KR" sz="18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) {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altLang="ko-KR" sz="1800" b="1" dirty="0">
                    <a:solidFill>
                      <a:srgbClr val="7F0055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int</a:t>
                </a:r>
                <a:r>
                  <a:rPr lang="en" altLang="ko-KR" sz="18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en" altLang="ko-KR" sz="1800" dirty="0">
                    <a:solidFill>
                      <a:srgbClr val="6A3E3E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value</a:t>
                </a:r>
                <a:r>
                  <a:rPr lang="en" altLang="ko-KR" sz="18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 = 100;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altLang="ko-KR" sz="1800" i="1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m1</a:t>
                </a:r>
                <a:r>
                  <a:rPr lang="en" altLang="ko-KR" sz="18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:r>
                  <a:rPr lang="en" altLang="ko-KR" sz="1800" dirty="0">
                    <a:solidFill>
                      <a:srgbClr val="6A3E3E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value</a:t>
                </a:r>
                <a:r>
                  <a:rPr lang="en" altLang="ko-KR" sz="18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);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altLang="ko-KR" sz="1800" dirty="0" err="1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System.</a:t>
                </a:r>
                <a:r>
                  <a:rPr lang="en" altLang="ko-KR" sz="1800" b="1" i="1" dirty="0" err="1">
                    <a:solidFill>
                      <a:srgbClr val="0000C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out</a:t>
                </a:r>
                <a:r>
                  <a:rPr lang="en" altLang="ko-KR" sz="1800" dirty="0" err="1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.println</a:t>
                </a:r>
                <a:r>
                  <a:rPr lang="en" altLang="ko-KR" sz="18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:r>
                  <a:rPr lang="en" altLang="ko-KR" sz="1800" dirty="0">
                    <a:solidFill>
                      <a:srgbClr val="6A3E3E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value</a:t>
                </a:r>
                <a:r>
                  <a:rPr lang="en" altLang="ko-KR" sz="18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);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altLang="ko-KR" sz="18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}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br>
                  <a:rPr lang="en" altLang="ko-KR" sz="18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</a:br>
                <a:endParaRPr lang="en" altLang="ko-KR" sz="18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altLang="ko-KR" sz="1800" b="1" dirty="0">
                    <a:solidFill>
                      <a:srgbClr val="7F0055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static</a:t>
                </a:r>
                <a:r>
                  <a:rPr lang="en" altLang="ko-KR" sz="18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en" altLang="ko-KR" sz="1800" b="1" dirty="0">
                    <a:solidFill>
                      <a:srgbClr val="7F0055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void</a:t>
                </a:r>
                <a:r>
                  <a:rPr lang="en" altLang="ko-KR" sz="18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 m1(</a:t>
                </a:r>
                <a:r>
                  <a:rPr lang="en" altLang="ko-KR" sz="1800" b="1" dirty="0">
                    <a:solidFill>
                      <a:srgbClr val="7F0055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int</a:t>
                </a:r>
                <a:r>
                  <a:rPr lang="en" altLang="ko-KR" sz="18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en" altLang="ko-KR" sz="1800" dirty="0">
                    <a:solidFill>
                      <a:srgbClr val="6A3E3E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value</a:t>
                </a:r>
                <a:r>
                  <a:rPr lang="en" altLang="ko-KR" sz="18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) {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altLang="ko-KR" sz="1800" dirty="0">
                    <a:solidFill>
                      <a:srgbClr val="6A3E3E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value</a:t>
                </a:r>
                <a:r>
                  <a:rPr lang="en" altLang="ko-KR" sz="18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 = 200;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altLang="ko-KR" sz="18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}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altLang="ko-KR" sz="18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rPr>
                  <a:t>}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endParaRPr lang="en" altLang="ko-KR" sz="18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4624ABB-946A-54C9-B044-329C161C73FF}"/>
                  </a:ext>
                </a:extLst>
              </p:cNvPr>
              <p:cNvSpPr/>
              <p:nvPr/>
            </p:nvSpPr>
            <p:spPr>
              <a:xfrm>
                <a:off x="5574723" y="994769"/>
                <a:ext cx="1539404" cy="3218617"/>
              </a:xfrm>
              <a:prstGeom prst="rect">
                <a:avLst/>
              </a:prstGeom>
              <a:solidFill>
                <a:schemeClr val="bg1">
                  <a:alpha val="38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kumimoji="1" lang="en-US" altLang="ko-KR" sz="1100" dirty="0">
                    <a:solidFill>
                      <a:schemeClr val="tx1"/>
                    </a:solidFill>
                    <a:latin typeface="+mj-lt"/>
                  </a:rPr>
                  <a:t>JVM Stack</a:t>
                </a: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CC20121-5902-35EA-556C-8DA2BDF79879}"/>
                  </a:ext>
                </a:extLst>
              </p:cNvPr>
              <p:cNvSpPr/>
              <p:nvPr/>
            </p:nvSpPr>
            <p:spPr>
              <a:xfrm>
                <a:off x="7351933" y="994769"/>
                <a:ext cx="1539404" cy="3218617"/>
              </a:xfrm>
              <a:prstGeom prst="rect">
                <a:avLst/>
              </a:prstGeom>
              <a:solidFill>
                <a:schemeClr val="bg1">
                  <a:alpha val="38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kumimoji="1" lang="en-US" altLang="ko-KR" sz="1100" dirty="0">
                    <a:solidFill>
                      <a:schemeClr val="tx1"/>
                    </a:solidFill>
                    <a:latin typeface="+mj-lt"/>
                  </a:rPr>
                  <a:t>JVM Stack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E535995-BE70-8C57-305B-1F232A41A7DA}"/>
                  </a:ext>
                </a:extLst>
              </p:cNvPr>
              <p:cNvSpPr/>
              <p:nvPr/>
            </p:nvSpPr>
            <p:spPr>
              <a:xfrm>
                <a:off x="5711399" y="2631965"/>
                <a:ext cx="1290187" cy="1159598"/>
              </a:xfrm>
              <a:prstGeom prst="rect">
                <a:avLst/>
              </a:prstGeom>
              <a:solidFill>
                <a:schemeClr val="bg1">
                  <a:alpha val="38000"/>
                </a:schemeClr>
              </a:solidFill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kumimoji="1" lang="en-US" altLang="ko-KR" sz="1000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endParaRPr kumimoji="1" lang="en-US" altLang="ko-KR" sz="1000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r>
                  <a:rPr kumimoji="1" lang="en-US" altLang="ko-KR" sz="1000" dirty="0">
                    <a:solidFill>
                      <a:schemeClr val="tx1"/>
                    </a:solidFill>
                    <a:latin typeface="+mj-lt"/>
                  </a:rPr>
                  <a:t>main()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B746F6B-8F4C-87C8-9A78-30EB5E08E703}"/>
                  </a:ext>
                </a:extLst>
              </p:cNvPr>
              <p:cNvSpPr/>
              <p:nvPr/>
            </p:nvSpPr>
            <p:spPr>
              <a:xfrm>
                <a:off x="7488609" y="2631965"/>
                <a:ext cx="1290187" cy="1159598"/>
              </a:xfrm>
              <a:prstGeom prst="rect">
                <a:avLst/>
              </a:prstGeom>
              <a:solidFill>
                <a:schemeClr val="bg1">
                  <a:alpha val="38000"/>
                </a:schemeClr>
              </a:solidFill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kumimoji="1" lang="en-US" altLang="ko-KR" sz="1000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endParaRPr kumimoji="1" lang="en-US" altLang="ko-KR" sz="1000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r>
                  <a:rPr kumimoji="1" lang="en-US" altLang="ko-KR" sz="1000" dirty="0">
                    <a:solidFill>
                      <a:schemeClr val="tx1"/>
                    </a:solidFill>
                    <a:latin typeface="+mj-lt"/>
                  </a:rPr>
                  <a:t>main()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B47E574-FF92-A9FB-DCCD-33FC401CC016}"/>
                  </a:ext>
                </a:extLst>
              </p:cNvPr>
              <p:cNvSpPr/>
              <p:nvPr/>
            </p:nvSpPr>
            <p:spPr>
              <a:xfrm>
                <a:off x="7488609" y="1472367"/>
                <a:ext cx="1290187" cy="1159598"/>
              </a:xfrm>
              <a:prstGeom prst="rect">
                <a:avLst/>
              </a:prstGeom>
              <a:solidFill>
                <a:schemeClr val="bg1">
                  <a:alpha val="38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kumimoji="1" lang="en-US" altLang="ko-KR" sz="1000" dirty="0">
                    <a:solidFill>
                      <a:schemeClr val="tx1"/>
                    </a:solidFill>
                    <a:latin typeface="+mj-lt"/>
                  </a:rPr>
                  <a:t>M1(100)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CFC7019-63AC-2306-1F05-9EE3F6CE3493}"/>
                  </a:ext>
                </a:extLst>
              </p:cNvPr>
              <p:cNvSpPr/>
              <p:nvPr/>
            </p:nvSpPr>
            <p:spPr>
              <a:xfrm>
                <a:off x="5845973" y="3288161"/>
                <a:ext cx="1021038" cy="2816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BBB3260-4101-9DB8-04B6-4B83DF9AF80D}"/>
                  </a:ext>
                </a:extLst>
              </p:cNvPr>
              <p:cNvSpPr/>
              <p:nvPr/>
            </p:nvSpPr>
            <p:spPr>
              <a:xfrm>
                <a:off x="5845973" y="2866338"/>
                <a:ext cx="1021038" cy="2816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Value = 100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10B9641-0C4B-508E-010B-13B73C337CC4}"/>
                  </a:ext>
                </a:extLst>
              </p:cNvPr>
              <p:cNvSpPr/>
              <p:nvPr/>
            </p:nvSpPr>
            <p:spPr>
              <a:xfrm>
                <a:off x="7626705" y="3288161"/>
                <a:ext cx="1021038" cy="2816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8460128-AC76-5BF8-C24D-F8CFB269FE38}"/>
                  </a:ext>
                </a:extLst>
              </p:cNvPr>
              <p:cNvSpPr/>
              <p:nvPr/>
            </p:nvSpPr>
            <p:spPr>
              <a:xfrm>
                <a:off x="7626705" y="2866338"/>
                <a:ext cx="1021038" cy="2816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Value = 100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23805FB8-D9DE-68A1-6DF7-6879B4532D85}"/>
                  </a:ext>
                </a:extLst>
              </p:cNvPr>
              <p:cNvSpPr/>
              <p:nvPr/>
            </p:nvSpPr>
            <p:spPr>
              <a:xfrm>
                <a:off x="7635838" y="2067068"/>
                <a:ext cx="1021038" cy="2816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Value = 100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B0B4F02-4030-2115-CEFF-78C5E197955B}"/>
                  </a:ext>
                </a:extLst>
              </p:cNvPr>
              <p:cNvSpPr/>
              <p:nvPr/>
            </p:nvSpPr>
            <p:spPr>
              <a:xfrm>
                <a:off x="9080741" y="994769"/>
                <a:ext cx="1539404" cy="3218617"/>
              </a:xfrm>
              <a:prstGeom prst="rect">
                <a:avLst/>
              </a:prstGeom>
              <a:solidFill>
                <a:schemeClr val="bg1">
                  <a:alpha val="38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kumimoji="1" lang="en-US" altLang="ko-KR" sz="1100" dirty="0">
                    <a:solidFill>
                      <a:schemeClr val="tx1"/>
                    </a:solidFill>
                    <a:latin typeface="+mj-lt"/>
                  </a:rPr>
                  <a:t>JVM Stack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9310A7A9-ACE0-EF5A-7EA5-190DBB0DE678}"/>
                  </a:ext>
                </a:extLst>
              </p:cNvPr>
              <p:cNvSpPr/>
              <p:nvPr/>
            </p:nvSpPr>
            <p:spPr>
              <a:xfrm>
                <a:off x="9217417" y="2631965"/>
                <a:ext cx="1290187" cy="1159598"/>
              </a:xfrm>
              <a:prstGeom prst="rect">
                <a:avLst/>
              </a:prstGeom>
              <a:solidFill>
                <a:schemeClr val="bg1">
                  <a:alpha val="38000"/>
                </a:schemeClr>
              </a:solidFill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kumimoji="1" lang="en-US" altLang="ko-KR" sz="1000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endParaRPr kumimoji="1" lang="en-US" altLang="ko-KR" sz="1000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r>
                  <a:rPr kumimoji="1" lang="en-US" altLang="ko-KR" sz="1000" dirty="0">
                    <a:solidFill>
                      <a:schemeClr val="tx1"/>
                    </a:solidFill>
                    <a:latin typeface="+mj-lt"/>
                  </a:rPr>
                  <a:t>main()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DAA4B9E-2716-E670-B8ED-EA36329EEE0E}"/>
                  </a:ext>
                </a:extLst>
              </p:cNvPr>
              <p:cNvSpPr/>
              <p:nvPr/>
            </p:nvSpPr>
            <p:spPr>
              <a:xfrm>
                <a:off x="9217417" y="1472367"/>
                <a:ext cx="1290187" cy="1159598"/>
              </a:xfrm>
              <a:prstGeom prst="rect">
                <a:avLst/>
              </a:prstGeom>
              <a:solidFill>
                <a:schemeClr val="bg1">
                  <a:alpha val="38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kumimoji="1" lang="en-US" altLang="ko-KR" sz="1000" dirty="0">
                    <a:solidFill>
                      <a:schemeClr val="tx1"/>
                    </a:solidFill>
                    <a:latin typeface="+mj-lt"/>
                  </a:rPr>
                  <a:t>M1(100)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A1554E5-1ABF-7925-8D1C-FB6FB079133C}"/>
                  </a:ext>
                </a:extLst>
              </p:cNvPr>
              <p:cNvSpPr/>
              <p:nvPr/>
            </p:nvSpPr>
            <p:spPr>
              <a:xfrm>
                <a:off x="9355513" y="3288161"/>
                <a:ext cx="1021038" cy="2816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8513751C-5C7D-EEEF-5058-28D87BD7E91B}"/>
                  </a:ext>
                </a:extLst>
              </p:cNvPr>
              <p:cNvSpPr/>
              <p:nvPr/>
            </p:nvSpPr>
            <p:spPr>
              <a:xfrm>
                <a:off x="9355513" y="2866338"/>
                <a:ext cx="1021038" cy="2816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Value = 100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6B82DDA-4798-D147-8ED1-EE732B6B2D03}"/>
                  </a:ext>
                </a:extLst>
              </p:cNvPr>
              <p:cNvSpPr/>
              <p:nvPr/>
            </p:nvSpPr>
            <p:spPr>
              <a:xfrm>
                <a:off x="9364646" y="2067068"/>
                <a:ext cx="1021038" cy="2816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Value = 200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148C073-2B56-A896-9213-6BF89723F228}"/>
                  </a:ext>
                </a:extLst>
              </p:cNvPr>
              <p:cNvSpPr/>
              <p:nvPr/>
            </p:nvSpPr>
            <p:spPr>
              <a:xfrm>
                <a:off x="10796708" y="994769"/>
                <a:ext cx="1539404" cy="3218617"/>
              </a:xfrm>
              <a:prstGeom prst="rect">
                <a:avLst/>
              </a:prstGeom>
              <a:solidFill>
                <a:schemeClr val="bg1">
                  <a:alpha val="38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kumimoji="1" lang="en-US" altLang="ko-KR" sz="1100" dirty="0">
                    <a:solidFill>
                      <a:schemeClr val="tx1"/>
                    </a:solidFill>
                    <a:latin typeface="+mj-lt"/>
                  </a:rPr>
                  <a:t>JVM Stack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A9CDF77F-445C-235A-619A-AA1A151F0363}"/>
                  </a:ext>
                </a:extLst>
              </p:cNvPr>
              <p:cNvSpPr/>
              <p:nvPr/>
            </p:nvSpPr>
            <p:spPr>
              <a:xfrm>
                <a:off x="10933384" y="2631965"/>
                <a:ext cx="1290187" cy="1159598"/>
              </a:xfrm>
              <a:prstGeom prst="rect">
                <a:avLst/>
              </a:prstGeom>
              <a:solidFill>
                <a:schemeClr val="bg1">
                  <a:alpha val="38000"/>
                </a:schemeClr>
              </a:solidFill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kumimoji="1" lang="en-US" altLang="ko-KR" sz="1000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endParaRPr kumimoji="1" lang="en-US" altLang="ko-KR" sz="1000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r>
                  <a:rPr kumimoji="1" lang="en-US" altLang="ko-KR" sz="1000" dirty="0">
                    <a:solidFill>
                      <a:schemeClr val="tx1"/>
                    </a:solidFill>
                    <a:latin typeface="+mj-lt"/>
                  </a:rPr>
                  <a:t>main()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282F3B7A-76A7-6CF3-8EDA-78DA034B1AAC}"/>
                  </a:ext>
                </a:extLst>
              </p:cNvPr>
              <p:cNvSpPr/>
              <p:nvPr/>
            </p:nvSpPr>
            <p:spPr>
              <a:xfrm>
                <a:off x="11071480" y="3288161"/>
                <a:ext cx="1021038" cy="2816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6C117324-6E8E-73F6-05FF-601255613966}"/>
                  </a:ext>
                </a:extLst>
              </p:cNvPr>
              <p:cNvSpPr/>
              <p:nvPr/>
            </p:nvSpPr>
            <p:spPr>
              <a:xfrm>
                <a:off x="11071480" y="2866338"/>
                <a:ext cx="1021038" cy="2816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Value = 100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4" name="오른쪽 화살표[R] 73">
              <a:extLst>
                <a:ext uri="{FF2B5EF4-FFF2-40B4-BE49-F238E27FC236}">
                  <a16:creationId xmlns:a16="http://schemas.microsoft.com/office/drawing/2014/main" id="{ABBBEC07-8C55-6773-D5EA-C0928B48EE81}"/>
                </a:ext>
              </a:extLst>
            </p:cNvPr>
            <p:cNvSpPr/>
            <p:nvPr/>
          </p:nvSpPr>
          <p:spPr>
            <a:xfrm>
              <a:off x="5574723" y="4248499"/>
              <a:ext cx="6761389" cy="24810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8844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D5A03B-CAD6-B84F-49E6-212F794F13B4}"/>
              </a:ext>
            </a:extLst>
          </p:cNvPr>
          <p:cNvGrpSpPr/>
          <p:nvPr/>
        </p:nvGrpSpPr>
        <p:grpSpPr>
          <a:xfrm>
            <a:off x="13137061" y="590102"/>
            <a:ext cx="4867641" cy="4450322"/>
            <a:chOff x="3045774" y="653690"/>
            <a:chExt cx="4867641" cy="445032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5BAAFB-9E7F-AF91-5662-7106EA3C8E06}"/>
                </a:ext>
              </a:extLst>
            </p:cNvPr>
            <p:cNvSpPr txBox="1"/>
            <p:nvPr/>
          </p:nvSpPr>
          <p:spPr>
            <a:xfrm>
              <a:off x="6618356" y="1146027"/>
              <a:ext cx="12669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return 2</a:t>
              </a:r>
              <a:endParaRPr lang="en" altLang="ko-KR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644C43F-E6B5-B447-C688-5D71EFA7DC2C}"/>
                </a:ext>
              </a:extLst>
            </p:cNvPr>
            <p:cNvSpPr txBox="1"/>
            <p:nvPr/>
          </p:nvSpPr>
          <p:spPr>
            <a:xfrm>
              <a:off x="6646451" y="3999975"/>
              <a:ext cx="12669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return 3</a:t>
              </a:r>
              <a:endParaRPr lang="en" altLang="ko-KR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12E9F41-AEB1-67C4-5647-A242569AAEA7}"/>
                </a:ext>
              </a:extLst>
            </p:cNvPr>
            <p:cNvGrpSpPr/>
            <p:nvPr/>
          </p:nvGrpSpPr>
          <p:grpSpPr>
            <a:xfrm>
              <a:off x="3045774" y="653690"/>
              <a:ext cx="3815304" cy="4450322"/>
              <a:chOff x="3045774" y="653690"/>
              <a:chExt cx="3815304" cy="4450322"/>
            </a:xfrm>
          </p:grpSpPr>
          <p:sp>
            <p:nvSpPr>
              <p:cNvPr id="54" name="U자형 화살표[U] 53">
                <a:extLst>
                  <a:ext uri="{FF2B5EF4-FFF2-40B4-BE49-F238E27FC236}">
                    <a16:creationId xmlns:a16="http://schemas.microsoft.com/office/drawing/2014/main" id="{D81F08BB-403D-1D1E-DD16-7817919D8F98}"/>
                  </a:ext>
                </a:extLst>
              </p:cNvPr>
              <p:cNvSpPr/>
              <p:nvPr/>
            </p:nvSpPr>
            <p:spPr>
              <a:xfrm rot="5400000">
                <a:off x="3683860" y="979030"/>
                <a:ext cx="2499373" cy="3775546"/>
              </a:xfrm>
              <a:prstGeom prst="uturnArrow">
                <a:avLst>
                  <a:gd name="adj1" fmla="val 9742"/>
                  <a:gd name="adj2" fmla="val 19077"/>
                  <a:gd name="adj3" fmla="val 19077"/>
                  <a:gd name="adj4" fmla="val 18723"/>
                  <a:gd name="adj5" fmla="val 100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10EBBBC-0D7A-314D-C160-1626E51E98AA}"/>
                  </a:ext>
                </a:extLst>
              </p:cNvPr>
              <p:cNvGrpSpPr/>
              <p:nvPr/>
            </p:nvGrpSpPr>
            <p:grpSpPr>
              <a:xfrm>
                <a:off x="3169235" y="653690"/>
                <a:ext cx="1021038" cy="2118945"/>
                <a:chOff x="3243052" y="1091681"/>
                <a:chExt cx="1021038" cy="2118945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DFD05655-A4F7-2D93-EF2B-5BEB93D99416}"/>
                    </a:ext>
                  </a:extLst>
                </p:cNvPr>
                <p:cNvSpPr/>
                <p:nvPr/>
              </p:nvSpPr>
              <p:spPr>
                <a:xfrm>
                  <a:off x="3243052" y="1091681"/>
                  <a:ext cx="1021038" cy="2118945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100" dirty="0">
                      <a:solidFill>
                        <a:schemeClr val="tx1"/>
                      </a:solidFill>
                      <a:latin typeface="+mj-lt"/>
                    </a:rPr>
                    <a:t>JVM Stack</a:t>
                  </a: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2B2A4177-95CC-6996-71C4-9964E180BBBB}"/>
                    </a:ext>
                  </a:extLst>
                </p:cNvPr>
                <p:cNvSpPr/>
                <p:nvPr/>
              </p:nvSpPr>
              <p:spPr>
                <a:xfrm>
                  <a:off x="3327370" y="2266791"/>
                  <a:ext cx="855740" cy="66613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main()</a:t>
                  </a:r>
                </a:p>
              </p:txBody>
            </p:sp>
          </p:grp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F58F781-273F-8C6D-86D4-15F0E62AD120}"/>
                  </a:ext>
                </a:extLst>
              </p:cNvPr>
              <p:cNvSpPr/>
              <p:nvPr/>
            </p:nvSpPr>
            <p:spPr>
              <a:xfrm>
                <a:off x="3164570" y="2983522"/>
                <a:ext cx="1021038" cy="2118945"/>
              </a:xfrm>
              <a:prstGeom prst="rect">
                <a:avLst/>
              </a:prstGeom>
              <a:solidFill>
                <a:schemeClr val="bg1">
                  <a:alpha val="38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kumimoji="1" lang="en-US" altLang="ko-KR" sz="1100" dirty="0">
                    <a:solidFill>
                      <a:schemeClr val="tx1"/>
                    </a:solidFill>
                    <a:latin typeface="+mj-lt"/>
                  </a:rPr>
                  <a:t>JVM Stack</a:t>
                </a: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9CBC5D06-4CEF-976C-50F1-3378F78B5CCD}"/>
                  </a:ext>
                </a:extLst>
              </p:cNvPr>
              <p:cNvSpPr/>
              <p:nvPr/>
            </p:nvSpPr>
            <p:spPr>
              <a:xfrm>
                <a:off x="3376510" y="2094868"/>
                <a:ext cx="597159" cy="146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9A5E7AB-9CD4-6A95-0FBF-9D3BB1D8F29B}"/>
                  </a:ext>
                </a:extLst>
              </p:cNvPr>
              <p:cNvSpPr/>
              <p:nvPr/>
            </p:nvSpPr>
            <p:spPr>
              <a:xfrm>
                <a:off x="3376510" y="1916176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result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503C750-B4D2-E9D3-FAC6-3789E8910447}"/>
                  </a:ext>
                </a:extLst>
              </p:cNvPr>
              <p:cNvGrpSpPr/>
              <p:nvPr/>
            </p:nvGrpSpPr>
            <p:grpSpPr>
              <a:xfrm>
                <a:off x="4280926" y="653690"/>
                <a:ext cx="1021038" cy="2118945"/>
                <a:chOff x="3243052" y="1091681"/>
                <a:chExt cx="1021038" cy="2118945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C54EF2D-8023-806B-10A5-05FAA76189D4}"/>
                    </a:ext>
                  </a:extLst>
                </p:cNvPr>
                <p:cNvSpPr/>
                <p:nvPr/>
              </p:nvSpPr>
              <p:spPr>
                <a:xfrm>
                  <a:off x="3243052" y="1091681"/>
                  <a:ext cx="1021038" cy="2118945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100" dirty="0">
                      <a:solidFill>
                        <a:schemeClr val="tx1"/>
                      </a:solidFill>
                      <a:latin typeface="+mj-lt"/>
                    </a:rPr>
                    <a:t>JVM Stack</a:t>
                  </a: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AFBF24A3-C104-227E-9F31-1DA72EAD391C}"/>
                    </a:ext>
                  </a:extLst>
                </p:cNvPr>
                <p:cNvSpPr/>
                <p:nvPr/>
              </p:nvSpPr>
              <p:spPr>
                <a:xfrm>
                  <a:off x="3327370" y="2266791"/>
                  <a:ext cx="855740" cy="66613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main()</a:t>
                  </a: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A1B2B46-9AF6-D52F-86BC-848308FBC345}"/>
                    </a:ext>
                  </a:extLst>
                </p:cNvPr>
                <p:cNvSpPr/>
                <p:nvPr/>
              </p:nvSpPr>
              <p:spPr>
                <a:xfrm>
                  <a:off x="3327370" y="1769449"/>
                  <a:ext cx="855740" cy="46109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m1(0)</a:t>
                  </a:r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AEBE18B-D1B9-84D1-5E51-C90A661493D5}"/>
                  </a:ext>
                </a:extLst>
              </p:cNvPr>
              <p:cNvSpPr/>
              <p:nvPr/>
            </p:nvSpPr>
            <p:spPr>
              <a:xfrm>
                <a:off x="4488201" y="2094868"/>
                <a:ext cx="597159" cy="146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78820B1-98E1-3FF4-F08B-B05DD649C775}"/>
                  </a:ext>
                </a:extLst>
              </p:cNvPr>
              <p:cNvSpPr/>
              <p:nvPr/>
            </p:nvSpPr>
            <p:spPr>
              <a:xfrm>
                <a:off x="4488201" y="1916176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result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04DFB75-6A32-CDDD-14FD-98D14CC808D7}"/>
                  </a:ext>
                </a:extLst>
              </p:cNvPr>
              <p:cNvSpPr/>
              <p:nvPr/>
            </p:nvSpPr>
            <p:spPr>
              <a:xfrm>
                <a:off x="4488201" y="1428736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1+m(1)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A2807A3-A2B2-D585-8A81-754DD8EE46D6}"/>
                  </a:ext>
                </a:extLst>
              </p:cNvPr>
              <p:cNvGrpSpPr/>
              <p:nvPr/>
            </p:nvGrpSpPr>
            <p:grpSpPr>
              <a:xfrm>
                <a:off x="5384934" y="653868"/>
                <a:ext cx="1021038" cy="2118945"/>
                <a:chOff x="3243052" y="1091681"/>
                <a:chExt cx="1021038" cy="2118945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5FB86BC-0B97-4FD2-70EF-72D63030DEB3}"/>
                    </a:ext>
                  </a:extLst>
                </p:cNvPr>
                <p:cNvSpPr/>
                <p:nvPr/>
              </p:nvSpPr>
              <p:spPr>
                <a:xfrm>
                  <a:off x="3243052" y="1091681"/>
                  <a:ext cx="1021038" cy="2118945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100" dirty="0">
                      <a:solidFill>
                        <a:schemeClr val="tx1"/>
                      </a:solidFill>
                      <a:latin typeface="+mj-lt"/>
                    </a:rPr>
                    <a:t>JVM Stack</a:t>
                  </a:r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0ED1F5BF-88F6-2AE0-D3DF-7D63DE8D3FDE}"/>
                    </a:ext>
                  </a:extLst>
                </p:cNvPr>
                <p:cNvSpPr/>
                <p:nvPr/>
              </p:nvSpPr>
              <p:spPr>
                <a:xfrm>
                  <a:off x="3327370" y="2266791"/>
                  <a:ext cx="855740" cy="66613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main()</a:t>
                  </a: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989F522A-1EDD-25A4-73A5-8813D9C147C7}"/>
                    </a:ext>
                  </a:extLst>
                </p:cNvPr>
                <p:cNvSpPr/>
                <p:nvPr/>
              </p:nvSpPr>
              <p:spPr>
                <a:xfrm>
                  <a:off x="3327370" y="1769449"/>
                  <a:ext cx="855740" cy="46109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m1()</a:t>
                  </a: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AE00F6AC-E913-C8E4-92F0-8C9E6A325C6C}"/>
                    </a:ext>
                  </a:extLst>
                </p:cNvPr>
                <p:cNvSpPr/>
                <p:nvPr/>
              </p:nvSpPr>
              <p:spPr>
                <a:xfrm>
                  <a:off x="3327370" y="1248658"/>
                  <a:ext cx="855740" cy="46109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m1(1)</a:t>
                  </a:r>
                </a:p>
              </p:txBody>
            </p:sp>
          </p:grp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583C176-43D4-2C82-D44C-6FEB525573E7}"/>
                  </a:ext>
                </a:extLst>
              </p:cNvPr>
              <p:cNvSpPr/>
              <p:nvPr/>
            </p:nvSpPr>
            <p:spPr>
              <a:xfrm>
                <a:off x="5592209" y="2095046"/>
                <a:ext cx="597159" cy="146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CD4516F-0610-E507-B5CA-9A3AC83D8E32}"/>
                  </a:ext>
                </a:extLst>
              </p:cNvPr>
              <p:cNvSpPr/>
              <p:nvPr/>
            </p:nvSpPr>
            <p:spPr>
              <a:xfrm>
                <a:off x="5592209" y="1916354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result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1BC6B6C-D0F2-4E00-0B13-2DB483CC21EF}"/>
                  </a:ext>
                </a:extLst>
              </p:cNvPr>
              <p:cNvSpPr/>
              <p:nvPr/>
            </p:nvSpPr>
            <p:spPr>
              <a:xfrm>
                <a:off x="5592209" y="1428914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1+m(1)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478F546-43B3-4E6F-C815-584F967DC268}"/>
                  </a:ext>
                </a:extLst>
              </p:cNvPr>
              <p:cNvSpPr/>
              <p:nvPr/>
            </p:nvSpPr>
            <p:spPr>
              <a:xfrm>
                <a:off x="5592209" y="911479"/>
                <a:ext cx="597159" cy="14687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2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8ECED54-9BC5-9FA2-9819-977B897FEC99}"/>
                  </a:ext>
                </a:extLst>
              </p:cNvPr>
              <p:cNvGrpSpPr/>
              <p:nvPr/>
            </p:nvGrpSpPr>
            <p:grpSpPr>
              <a:xfrm>
                <a:off x="5384934" y="2985067"/>
                <a:ext cx="1021038" cy="2118945"/>
                <a:chOff x="3243052" y="1091681"/>
                <a:chExt cx="1021038" cy="2118945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B372D3CA-88F3-E710-89A5-DA279EC64884}"/>
                    </a:ext>
                  </a:extLst>
                </p:cNvPr>
                <p:cNvSpPr/>
                <p:nvPr/>
              </p:nvSpPr>
              <p:spPr>
                <a:xfrm>
                  <a:off x="3243052" y="1091681"/>
                  <a:ext cx="1021038" cy="2118945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100" dirty="0">
                      <a:solidFill>
                        <a:schemeClr val="tx1"/>
                      </a:solidFill>
                      <a:latin typeface="+mj-lt"/>
                    </a:rPr>
                    <a:t>JVM Stack</a:t>
                  </a: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33D40C02-7A78-47C5-C2F9-FF5DD200A3E5}"/>
                    </a:ext>
                  </a:extLst>
                </p:cNvPr>
                <p:cNvSpPr/>
                <p:nvPr/>
              </p:nvSpPr>
              <p:spPr>
                <a:xfrm>
                  <a:off x="3327370" y="2266791"/>
                  <a:ext cx="855740" cy="66613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main()</a:t>
                  </a: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32CDB44D-190B-56C6-CB67-FFED8E65A243}"/>
                    </a:ext>
                  </a:extLst>
                </p:cNvPr>
                <p:cNvSpPr/>
                <p:nvPr/>
              </p:nvSpPr>
              <p:spPr>
                <a:xfrm>
                  <a:off x="3327370" y="1769449"/>
                  <a:ext cx="855740" cy="46109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m1()</a:t>
                  </a:r>
                </a:p>
              </p:txBody>
            </p:sp>
          </p:grp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98AEA4C-88C7-98B9-B45F-8C00BB3D18DE}"/>
                  </a:ext>
                </a:extLst>
              </p:cNvPr>
              <p:cNvSpPr/>
              <p:nvPr/>
            </p:nvSpPr>
            <p:spPr>
              <a:xfrm>
                <a:off x="5592209" y="4426245"/>
                <a:ext cx="597159" cy="146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76744D8-4539-61C2-2A2D-CF8CECE33EC1}"/>
                  </a:ext>
                </a:extLst>
              </p:cNvPr>
              <p:cNvSpPr/>
              <p:nvPr/>
            </p:nvSpPr>
            <p:spPr>
              <a:xfrm>
                <a:off x="5592209" y="4247553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result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8BC8E59-C35A-C5F8-6D77-4BFBCAE53A4C}"/>
                  </a:ext>
                </a:extLst>
              </p:cNvPr>
              <p:cNvSpPr/>
              <p:nvPr/>
            </p:nvSpPr>
            <p:spPr>
              <a:xfrm>
                <a:off x="5592209" y="3760113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3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U자형 화살표[U] 28">
                <a:extLst>
                  <a:ext uri="{FF2B5EF4-FFF2-40B4-BE49-F238E27FC236}">
                    <a16:creationId xmlns:a16="http://schemas.microsoft.com/office/drawing/2014/main" id="{4D2F5BC1-0B89-D3EF-D64D-A668DF22398B}"/>
                  </a:ext>
                </a:extLst>
              </p:cNvPr>
              <p:cNvSpPr/>
              <p:nvPr/>
            </p:nvSpPr>
            <p:spPr>
              <a:xfrm rot="5400000">
                <a:off x="6395002" y="1136791"/>
                <a:ext cx="511444" cy="364519"/>
              </a:xfrm>
              <a:prstGeom prst="uturnArrow">
                <a:avLst>
                  <a:gd name="adj1" fmla="val 9742"/>
                  <a:gd name="adj2" fmla="val 25000"/>
                  <a:gd name="adj3" fmla="val 25000"/>
                  <a:gd name="adj4" fmla="val 18723"/>
                  <a:gd name="adj5" fmla="val 1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U자형 화살표[U] 41">
                <a:extLst>
                  <a:ext uri="{FF2B5EF4-FFF2-40B4-BE49-F238E27FC236}">
                    <a16:creationId xmlns:a16="http://schemas.microsoft.com/office/drawing/2014/main" id="{0A71ECF4-767C-9118-2678-1A06CA6E7805}"/>
                  </a:ext>
                </a:extLst>
              </p:cNvPr>
              <p:cNvSpPr/>
              <p:nvPr/>
            </p:nvSpPr>
            <p:spPr>
              <a:xfrm rot="5400000">
                <a:off x="6423097" y="3990739"/>
                <a:ext cx="511444" cy="364519"/>
              </a:xfrm>
              <a:prstGeom prst="uturnArrow">
                <a:avLst>
                  <a:gd name="adj1" fmla="val 9742"/>
                  <a:gd name="adj2" fmla="val 25000"/>
                  <a:gd name="adj3" fmla="val 25000"/>
                  <a:gd name="adj4" fmla="val 18723"/>
                  <a:gd name="adj5" fmla="val 10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732A5A0D-9113-DBED-A490-D2F8097D68FD}"/>
                  </a:ext>
                </a:extLst>
              </p:cNvPr>
              <p:cNvGrpSpPr/>
              <p:nvPr/>
            </p:nvGrpSpPr>
            <p:grpSpPr>
              <a:xfrm>
                <a:off x="4280926" y="2985067"/>
                <a:ext cx="1021038" cy="2118945"/>
                <a:chOff x="3243052" y="1091681"/>
                <a:chExt cx="1021038" cy="2118945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4A266468-5D45-0AE7-66C1-FDC3A7475201}"/>
                    </a:ext>
                  </a:extLst>
                </p:cNvPr>
                <p:cNvSpPr/>
                <p:nvPr/>
              </p:nvSpPr>
              <p:spPr>
                <a:xfrm>
                  <a:off x="3243052" y="1091681"/>
                  <a:ext cx="1021038" cy="2118945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kumimoji="1" lang="en-US" altLang="ko-KR" sz="1100" dirty="0">
                      <a:solidFill>
                        <a:schemeClr val="tx1"/>
                      </a:solidFill>
                      <a:latin typeface="+mj-lt"/>
                    </a:rPr>
                    <a:t>JVM Stack</a:t>
                  </a: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5C6789CC-7DCF-8FBC-EB7E-93BEB9E4E190}"/>
                    </a:ext>
                  </a:extLst>
                </p:cNvPr>
                <p:cNvSpPr/>
                <p:nvPr/>
              </p:nvSpPr>
              <p:spPr>
                <a:xfrm>
                  <a:off x="3327370" y="2266791"/>
                  <a:ext cx="855740" cy="666132"/>
                </a:xfrm>
                <a:prstGeom prst="rect">
                  <a:avLst/>
                </a:prstGeom>
                <a:solidFill>
                  <a:schemeClr val="bg1">
                    <a:alpha val="38000"/>
                  </a:schemeClr>
                </a:solidFill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endParaRPr kumimoji="1" lang="en-US" altLang="ko-KR" sz="1000" dirty="0">
                    <a:solidFill>
                      <a:schemeClr val="tx1"/>
                    </a:solidFill>
                    <a:latin typeface="+mj-lt"/>
                  </a:endParaRPr>
                </a:p>
                <a:p>
                  <a:pPr algn="ctr"/>
                  <a:r>
                    <a:rPr kumimoji="1" lang="en-US" altLang="ko-KR" sz="1000" dirty="0">
                      <a:solidFill>
                        <a:schemeClr val="tx1"/>
                      </a:solidFill>
                      <a:latin typeface="+mj-lt"/>
                    </a:rPr>
                    <a:t>main()</a:t>
                  </a:r>
                </a:p>
              </p:txBody>
            </p:sp>
          </p:grp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B1A9905-243D-D67C-01FA-4A956B9E57D0}"/>
                  </a:ext>
                </a:extLst>
              </p:cNvPr>
              <p:cNvSpPr/>
              <p:nvPr/>
            </p:nvSpPr>
            <p:spPr>
              <a:xfrm>
                <a:off x="4488201" y="4426245"/>
                <a:ext cx="597159" cy="146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err="1">
                    <a:solidFill>
                      <a:schemeClr val="tx1"/>
                    </a:solidFill>
                  </a:rPr>
                  <a:t>args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E061C78-FABE-E48B-FDE1-14BD83BB0D40}"/>
                  </a:ext>
                </a:extLst>
              </p:cNvPr>
              <p:cNvSpPr/>
              <p:nvPr/>
            </p:nvSpPr>
            <p:spPr>
              <a:xfrm>
                <a:off x="4488201" y="4247553"/>
                <a:ext cx="597159" cy="146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>
                    <a:solidFill>
                      <a:schemeClr val="tx1"/>
                    </a:solidFill>
                  </a:rPr>
                  <a:t>3</a:t>
                </a:r>
                <a:endParaRPr kumimoji="1"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3A3D0C-6514-FB1B-75CB-9EAA376290B8}"/>
              </a:ext>
            </a:extLst>
          </p:cNvPr>
          <p:cNvSpPr txBox="1"/>
          <p:nvPr/>
        </p:nvSpPr>
        <p:spPr>
          <a:xfrm>
            <a:off x="-6273921" y="-261516"/>
            <a:ext cx="488555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Test09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static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void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main(String[] </a:t>
            </a:r>
            <a:r>
              <a:rPr lang="en" altLang="ko-KR" sz="18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args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[] </a:t>
            </a:r>
            <a:r>
              <a:rPr lang="en" altLang="ko-KR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values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[] {100, 110, 120};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m1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R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values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System.</a:t>
            </a:r>
            <a:r>
              <a:rPr lang="en" altLang="ko-KR" sz="1800" b="1" i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out</a:t>
            </a:r>
            <a:r>
              <a:rPr lang="en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.println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R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values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[0]);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lang="en" altLang="ko-KR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static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void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m1(</a:t>
            </a:r>
            <a:r>
              <a:rPr lang="en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[] </a:t>
            </a:r>
            <a:r>
              <a:rPr lang="en" altLang="ko-KR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[0] = 200;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C20121-5902-35EA-556C-8DA2BDF79879}"/>
              </a:ext>
            </a:extLst>
          </p:cNvPr>
          <p:cNvSpPr/>
          <p:nvPr/>
        </p:nvSpPr>
        <p:spPr>
          <a:xfrm>
            <a:off x="2417498" y="-3917548"/>
            <a:ext cx="1539404" cy="3218617"/>
          </a:xfrm>
          <a:prstGeom prst="rect">
            <a:avLst/>
          </a:prstGeom>
          <a:solidFill>
            <a:schemeClr val="bg1">
              <a:alpha val="38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100" dirty="0">
                <a:solidFill>
                  <a:schemeClr val="tx1"/>
                </a:solidFill>
                <a:latin typeface="+mj-lt"/>
              </a:rPr>
              <a:t>JVM Stack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746F6B-8F4C-87C8-9A78-30EB5E08E703}"/>
              </a:ext>
            </a:extLst>
          </p:cNvPr>
          <p:cNvSpPr/>
          <p:nvPr/>
        </p:nvSpPr>
        <p:spPr>
          <a:xfrm>
            <a:off x="2554174" y="-2280352"/>
            <a:ext cx="1290187" cy="1159598"/>
          </a:xfrm>
          <a:prstGeom prst="rect">
            <a:avLst/>
          </a:prstGeom>
          <a:solidFill>
            <a:schemeClr val="bg1">
              <a:alpha val="3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kumimoji="1" lang="en-US" altLang="ko-KR" sz="1000" dirty="0">
              <a:solidFill>
                <a:schemeClr val="tx1"/>
              </a:solidFill>
              <a:latin typeface="+mj-lt"/>
            </a:endParaRPr>
          </a:p>
          <a:p>
            <a:pPr algn="ctr"/>
            <a:endParaRPr kumimoji="1" lang="en-US" altLang="ko-KR" sz="1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+mj-lt"/>
              </a:rPr>
              <a:t>main()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10B9641-0C4B-508E-010B-13B73C337CC4}"/>
              </a:ext>
            </a:extLst>
          </p:cNvPr>
          <p:cNvSpPr/>
          <p:nvPr/>
        </p:nvSpPr>
        <p:spPr>
          <a:xfrm>
            <a:off x="2692270" y="-1624156"/>
            <a:ext cx="1021038" cy="2816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 err="1">
                <a:solidFill>
                  <a:schemeClr val="tx1"/>
                </a:solidFill>
              </a:rPr>
              <a:t>args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8460128-AC76-5BF8-C24D-F8CFB269FE38}"/>
              </a:ext>
            </a:extLst>
          </p:cNvPr>
          <p:cNvSpPr/>
          <p:nvPr/>
        </p:nvSpPr>
        <p:spPr>
          <a:xfrm>
            <a:off x="2692270" y="-2045979"/>
            <a:ext cx="1021038" cy="2816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Value = 100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3805FB8-D9DE-68A1-6DF7-6879B4532D85}"/>
              </a:ext>
            </a:extLst>
          </p:cNvPr>
          <p:cNvSpPr/>
          <p:nvPr/>
        </p:nvSpPr>
        <p:spPr>
          <a:xfrm>
            <a:off x="2701403" y="-2845249"/>
            <a:ext cx="1021038" cy="2816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Value = 100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B0B4F02-4030-2115-CEFF-78C5E197955B}"/>
              </a:ext>
            </a:extLst>
          </p:cNvPr>
          <p:cNvSpPr/>
          <p:nvPr/>
        </p:nvSpPr>
        <p:spPr>
          <a:xfrm>
            <a:off x="4146306" y="-3917548"/>
            <a:ext cx="1539404" cy="3218617"/>
          </a:xfrm>
          <a:prstGeom prst="rect">
            <a:avLst/>
          </a:prstGeom>
          <a:solidFill>
            <a:schemeClr val="bg1">
              <a:alpha val="38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100" dirty="0">
                <a:solidFill>
                  <a:schemeClr val="tx1"/>
                </a:solidFill>
                <a:latin typeface="+mj-lt"/>
              </a:rPr>
              <a:t>JVM Stack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310A7A9-ACE0-EF5A-7EA5-190DBB0DE678}"/>
              </a:ext>
            </a:extLst>
          </p:cNvPr>
          <p:cNvSpPr/>
          <p:nvPr/>
        </p:nvSpPr>
        <p:spPr>
          <a:xfrm>
            <a:off x="4282982" y="-2280352"/>
            <a:ext cx="1290187" cy="1159598"/>
          </a:xfrm>
          <a:prstGeom prst="rect">
            <a:avLst/>
          </a:prstGeom>
          <a:solidFill>
            <a:schemeClr val="bg1">
              <a:alpha val="3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kumimoji="1" lang="en-US" altLang="ko-KR" sz="1000" dirty="0">
              <a:solidFill>
                <a:schemeClr val="tx1"/>
              </a:solidFill>
              <a:latin typeface="+mj-lt"/>
            </a:endParaRPr>
          </a:p>
          <a:p>
            <a:pPr algn="ctr"/>
            <a:endParaRPr kumimoji="1" lang="en-US" altLang="ko-KR" sz="1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+mj-lt"/>
              </a:rPr>
              <a:t>main()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DAA4B9E-2716-E670-B8ED-EA36329EEE0E}"/>
              </a:ext>
            </a:extLst>
          </p:cNvPr>
          <p:cNvSpPr/>
          <p:nvPr/>
        </p:nvSpPr>
        <p:spPr>
          <a:xfrm>
            <a:off x="4282982" y="-3439950"/>
            <a:ext cx="1290187" cy="1159598"/>
          </a:xfrm>
          <a:prstGeom prst="rect">
            <a:avLst/>
          </a:prstGeom>
          <a:solidFill>
            <a:schemeClr val="bg1">
              <a:alpha val="38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+mj-lt"/>
              </a:rPr>
              <a:t>M1(100)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A1554E5-1ABF-7925-8D1C-FB6FB079133C}"/>
              </a:ext>
            </a:extLst>
          </p:cNvPr>
          <p:cNvSpPr/>
          <p:nvPr/>
        </p:nvSpPr>
        <p:spPr>
          <a:xfrm>
            <a:off x="4421078" y="-1624156"/>
            <a:ext cx="1021038" cy="2816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 err="1">
                <a:solidFill>
                  <a:schemeClr val="tx1"/>
                </a:solidFill>
              </a:rPr>
              <a:t>args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13751C-5C7D-EEEF-5058-28D87BD7E91B}"/>
              </a:ext>
            </a:extLst>
          </p:cNvPr>
          <p:cNvSpPr/>
          <p:nvPr/>
        </p:nvSpPr>
        <p:spPr>
          <a:xfrm>
            <a:off x="4421078" y="-2045979"/>
            <a:ext cx="1021038" cy="2816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Value = 100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B82DDA-4798-D147-8ED1-EE732B6B2D03}"/>
              </a:ext>
            </a:extLst>
          </p:cNvPr>
          <p:cNvSpPr/>
          <p:nvPr/>
        </p:nvSpPr>
        <p:spPr>
          <a:xfrm>
            <a:off x="4430211" y="-2845249"/>
            <a:ext cx="1021038" cy="2816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Value = 200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148C073-2B56-A896-9213-6BF89723F228}"/>
              </a:ext>
            </a:extLst>
          </p:cNvPr>
          <p:cNvSpPr/>
          <p:nvPr/>
        </p:nvSpPr>
        <p:spPr>
          <a:xfrm>
            <a:off x="5862273" y="-3917548"/>
            <a:ext cx="1539404" cy="3218617"/>
          </a:xfrm>
          <a:prstGeom prst="rect">
            <a:avLst/>
          </a:prstGeom>
          <a:solidFill>
            <a:schemeClr val="bg1">
              <a:alpha val="38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ko-KR" sz="1100" dirty="0">
                <a:solidFill>
                  <a:schemeClr val="tx1"/>
                </a:solidFill>
                <a:latin typeface="+mj-lt"/>
              </a:rPr>
              <a:t>JVM Stack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9CDF77F-445C-235A-619A-AA1A151F0363}"/>
              </a:ext>
            </a:extLst>
          </p:cNvPr>
          <p:cNvSpPr/>
          <p:nvPr/>
        </p:nvSpPr>
        <p:spPr>
          <a:xfrm>
            <a:off x="5998949" y="-2280352"/>
            <a:ext cx="1290187" cy="1159598"/>
          </a:xfrm>
          <a:prstGeom prst="rect">
            <a:avLst/>
          </a:prstGeom>
          <a:solidFill>
            <a:schemeClr val="bg1">
              <a:alpha val="38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kumimoji="1" lang="en-US" altLang="ko-KR" sz="1000" dirty="0">
              <a:solidFill>
                <a:schemeClr val="tx1"/>
              </a:solidFill>
              <a:latin typeface="+mj-lt"/>
            </a:endParaRPr>
          </a:p>
          <a:p>
            <a:pPr algn="ctr"/>
            <a:endParaRPr kumimoji="1" lang="en-US" altLang="ko-KR" sz="1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+mj-lt"/>
              </a:rPr>
              <a:t>main()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82F3B7A-76A7-6CF3-8EDA-78DA034B1AAC}"/>
              </a:ext>
            </a:extLst>
          </p:cNvPr>
          <p:cNvSpPr/>
          <p:nvPr/>
        </p:nvSpPr>
        <p:spPr>
          <a:xfrm>
            <a:off x="6137045" y="-1624156"/>
            <a:ext cx="1021038" cy="2816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 err="1">
                <a:solidFill>
                  <a:schemeClr val="tx1"/>
                </a:solidFill>
              </a:rPr>
              <a:t>args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C117324-6E8E-73F6-05FF-601255613966}"/>
              </a:ext>
            </a:extLst>
          </p:cNvPr>
          <p:cNvSpPr/>
          <p:nvPr/>
        </p:nvSpPr>
        <p:spPr>
          <a:xfrm>
            <a:off x="6137045" y="-2045979"/>
            <a:ext cx="1021038" cy="2816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</a:rPr>
              <a:t>Value = 100</a:t>
            </a:r>
            <a:endParaRPr kumimoji="1"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7D6492D3-43EC-3CB7-52F3-C8AC597B0D50}"/>
              </a:ext>
            </a:extLst>
          </p:cNvPr>
          <p:cNvGrpSpPr/>
          <p:nvPr/>
        </p:nvGrpSpPr>
        <p:grpSpPr>
          <a:xfrm>
            <a:off x="869426" y="2220689"/>
            <a:ext cx="8441421" cy="3477746"/>
            <a:chOff x="869426" y="2220689"/>
            <a:chExt cx="8441421" cy="347774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624ABB-946A-54C9-B044-329C161C73FF}"/>
                </a:ext>
              </a:extLst>
            </p:cNvPr>
            <p:cNvSpPr/>
            <p:nvPr/>
          </p:nvSpPr>
          <p:spPr>
            <a:xfrm>
              <a:off x="874294" y="3148232"/>
              <a:ext cx="1539404" cy="1996412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kumimoji="1" lang="en-US" altLang="ko-KR" sz="1100" dirty="0">
                  <a:solidFill>
                    <a:schemeClr val="tx1"/>
                  </a:solidFill>
                  <a:latin typeface="+mj-lt"/>
                </a:rPr>
                <a:t>JVM Stack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E535995-BE70-8C57-305B-1F232A41A7DA}"/>
                </a:ext>
              </a:extLst>
            </p:cNvPr>
            <p:cNvSpPr/>
            <p:nvPr/>
          </p:nvSpPr>
          <p:spPr>
            <a:xfrm>
              <a:off x="1004586" y="4052902"/>
              <a:ext cx="1290187" cy="857740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main()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FC7019-63AC-2306-1F05-9EE3F6CE3493}"/>
                </a:ext>
              </a:extLst>
            </p:cNvPr>
            <p:cNvSpPr/>
            <p:nvPr/>
          </p:nvSpPr>
          <p:spPr>
            <a:xfrm>
              <a:off x="1090647" y="4443546"/>
              <a:ext cx="1105848" cy="2481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>
                  <a:solidFill>
                    <a:schemeClr val="tx1"/>
                  </a:solidFill>
                </a:rPr>
                <a:t>args</a:t>
              </a:r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BBB3260-4101-9DB8-04B6-4B83DF9AF80D}"/>
                </a:ext>
              </a:extLst>
            </p:cNvPr>
            <p:cNvSpPr/>
            <p:nvPr/>
          </p:nvSpPr>
          <p:spPr>
            <a:xfrm>
              <a:off x="1090646" y="4114551"/>
              <a:ext cx="1105847" cy="2481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</a:rPr>
                <a:t>Values[] : 200</a:t>
              </a:r>
              <a:r>
                <a:rPr kumimoji="1" lang="ko-KR" altLang="en-US" sz="800" dirty="0">
                  <a:solidFill>
                    <a:schemeClr val="tx1"/>
                  </a:solidFill>
                </a:rPr>
                <a:t>번지</a:t>
              </a:r>
            </a:p>
          </p:txBody>
        </p:sp>
        <p:sp>
          <p:nvSpPr>
            <p:cNvPr id="74" name="오른쪽 화살표[R] 73">
              <a:extLst>
                <a:ext uri="{FF2B5EF4-FFF2-40B4-BE49-F238E27FC236}">
                  <a16:creationId xmlns:a16="http://schemas.microsoft.com/office/drawing/2014/main" id="{ABBBEC07-8C55-6773-D5EA-C0928B48EE81}"/>
                </a:ext>
              </a:extLst>
            </p:cNvPr>
            <p:cNvSpPr/>
            <p:nvPr/>
          </p:nvSpPr>
          <p:spPr>
            <a:xfrm>
              <a:off x="869426" y="5323235"/>
              <a:ext cx="8433361" cy="375200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7E9038B-F864-7672-4B8E-3EED36028F9D}"/>
                </a:ext>
              </a:extLst>
            </p:cNvPr>
            <p:cNvSpPr/>
            <p:nvPr/>
          </p:nvSpPr>
          <p:spPr>
            <a:xfrm>
              <a:off x="882354" y="2220689"/>
              <a:ext cx="1539404" cy="834894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kumimoji="1" lang="en-US" altLang="ko-KR" sz="1100" dirty="0">
                  <a:solidFill>
                    <a:schemeClr val="tx1"/>
                  </a:solidFill>
                  <a:latin typeface="+mj-lt"/>
                </a:rPr>
                <a:t>Heap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47E574-FF92-A9FB-DCCD-33FC401CC016}"/>
                </a:ext>
              </a:extLst>
            </p:cNvPr>
            <p:cNvSpPr/>
            <p:nvPr/>
          </p:nvSpPr>
          <p:spPr>
            <a:xfrm>
              <a:off x="1004586" y="2346479"/>
              <a:ext cx="1290187" cy="498690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200</a:t>
              </a:r>
              <a:r>
                <a:rPr kumimoji="1" lang="ko-KR" altLang="en-US" sz="1000" dirty="0">
                  <a:solidFill>
                    <a:schemeClr val="tx1"/>
                  </a:solidFill>
                  <a:latin typeface="+mj-lt"/>
                </a:rPr>
                <a:t>번지</a:t>
              </a:r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16842A5-5BD2-7754-4F7D-52BFEB934C07}"/>
                </a:ext>
              </a:extLst>
            </p:cNvPr>
            <p:cNvSpPr/>
            <p:nvPr/>
          </p:nvSpPr>
          <p:spPr>
            <a:xfrm>
              <a:off x="1275323" y="2439128"/>
              <a:ext cx="249006" cy="1711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</a:rPr>
                <a:t>100</a:t>
              </a:r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4E18C17-7AB3-5931-BA42-CE392EA3F0AB}"/>
                </a:ext>
              </a:extLst>
            </p:cNvPr>
            <p:cNvSpPr/>
            <p:nvPr/>
          </p:nvSpPr>
          <p:spPr>
            <a:xfrm>
              <a:off x="1525102" y="2439128"/>
              <a:ext cx="249006" cy="1711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</a:rPr>
                <a:t>110</a:t>
              </a:r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5E11EF1-C6BF-9E52-25FA-BA9CB3AB9D21}"/>
                </a:ext>
              </a:extLst>
            </p:cNvPr>
            <p:cNvSpPr/>
            <p:nvPr/>
          </p:nvSpPr>
          <p:spPr>
            <a:xfrm>
              <a:off x="1772562" y="2439128"/>
              <a:ext cx="249006" cy="1711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</a:rPr>
                <a:t>120</a:t>
              </a:r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9DF2BFC-538C-437B-B1CF-BA9FE4DEEE39}"/>
                </a:ext>
              </a:extLst>
            </p:cNvPr>
            <p:cNvSpPr/>
            <p:nvPr/>
          </p:nvSpPr>
          <p:spPr>
            <a:xfrm>
              <a:off x="2606902" y="3148232"/>
              <a:ext cx="1539404" cy="1996412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kumimoji="1" lang="en-US" altLang="ko-KR" sz="1100" dirty="0">
                  <a:solidFill>
                    <a:schemeClr val="tx1"/>
                  </a:solidFill>
                  <a:latin typeface="+mj-lt"/>
                </a:rPr>
                <a:t>JVM Stack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C56B132-2CE8-69FD-3558-3FBEE2C31945}"/>
                </a:ext>
              </a:extLst>
            </p:cNvPr>
            <p:cNvSpPr/>
            <p:nvPr/>
          </p:nvSpPr>
          <p:spPr>
            <a:xfrm>
              <a:off x="2737194" y="4052902"/>
              <a:ext cx="1290187" cy="857740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main()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7C96673-5053-FD3F-CC21-F138B7B377E0}"/>
                </a:ext>
              </a:extLst>
            </p:cNvPr>
            <p:cNvSpPr/>
            <p:nvPr/>
          </p:nvSpPr>
          <p:spPr>
            <a:xfrm>
              <a:off x="2823255" y="4443546"/>
              <a:ext cx="1105848" cy="2481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>
                  <a:solidFill>
                    <a:schemeClr val="tx1"/>
                  </a:solidFill>
                </a:rPr>
                <a:t>args</a:t>
              </a:r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09A2886-F46B-A4CF-2AF6-E05707C7B62D}"/>
                </a:ext>
              </a:extLst>
            </p:cNvPr>
            <p:cNvSpPr/>
            <p:nvPr/>
          </p:nvSpPr>
          <p:spPr>
            <a:xfrm>
              <a:off x="2823254" y="4114551"/>
              <a:ext cx="1105847" cy="2481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</a:rPr>
                <a:t>Values[] : 200</a:t>
              </a:r>
              <a:r>
                <a:rPr kumimoji="1" lang="ko-KR" altLang="en-US" sz="800" dirty="0">
                  <a:solidFill>
                    <a:schemeClr val="tx1"/>
                  </a:solidFill>
                </a:rPr>
                <a:t>번지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8B7C097-4A69-1AB9-F469-859E3C4D9E98}"/>
                </a:ext>
              </a:extLst>
            </p:cNvPr>
            <p:cNvSpPr/>
            <p:nvPr/>
          </p:nvSpPr>
          <p:spPr>
            <a:xfrm>
              <a:off x="2614962" y="2220689"/>
              <a:ext cx="1539404" cy="834894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kumimoji="1" lang="en-US" altLang="ko-KR" sz="1100" dirty="0">
                  <a:solidFill>
                    <a:schemeClr val="tx1"/>
                  </a:solidFill>
                  <a:latin typeface="+mj-lt"/>
                </a:rPr>
                <a:t>Heap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B002534-1BB0-B8EB-BC62-5C5F7F18C91C}"/>
                </a:ext>
              </a:extLst>
            </p:cNvPr>
            <p:cNvSpPr/>
            <p:nvPr/>
          </p:nvSpPr>
          <p:spPr>
            <a:xfrm>
              <a:off x="2737194" y="2346479"/>
              <a:ext cx="1290187" cy="498690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200</a:t>
              </a:r>
              <a:r>
                <a:rPr kumimoji="1" lang="ko-KR" altLang="en-US" sz="1000" dirty="0">
                  <a:solidFill>
                    <a:schemeClr val="tx1"/>
                  </a:solidFill>
                  <a:latin typeface="+mj-lt"/>
                </a:rPr>
                <a:t>번지</a:t>
              </a:r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5F5DE34-4449-1873-E895-E1C8F42FFC81}"/>
                </a:ext>
              </a:extLst>
            </p:cNvPr>
            <p:cNvSpPr/>
            <p:nvPr/>
          </p:nvSpPr>
          <p:spPr>
            <a:xfrm>
              <a:off x="3007931" y="2439128"/>
              <a:ext cx="249006" cy="1711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</a:rPr>
                <a:t>100</a:t>
              </a:r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2C3CD51-2C46-F629-E900-82F4C2C79257}"/>
                </a:ext>
              </a:extLst>
            </p:cNvPr>
            <p:cNvSpPr/>
            <p:nvPr/>
          </p:nvSpPr>
          <p:spPr>
            <a:xfrm>
              <a:off x="3257710" y="2439128"/>
              <a:ext cx="249006" cy="1711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</a:rPr>
                <a:t>110</a:t>
              </a:r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11D7B49-2785-0F0F-F80A-7624BD6714A9}"/>
                </a:ext>
              </a:extLst>
            </p:cNvPr>
            <p:cNvSpPr/>
            <p:nvPr/>
          </p:nvSpPr>
          <p:spPr>
            <a:xfrm>
              <a:off x="3505170" y="2439128"/>
              <a:ext cx="249006" cy="1711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</a:rPr>
                <a:t>120</a:t>
              </a:r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B1A1554-219E-3C2D-CC91-0466A41C5E1A}"/>
                </a:ext>
              </a:extLst>
            </p:cNvPr>
            <p:cNvSpPr/>
            <p:nvPr/>
          </p:nvSpPr>
          <p:spPr>
            <a:xfrm>
              <a:off x="2737194" y="3235812"/>
              <a:ext cx="1290187" cy="751921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m1(values[])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BBEF817-6C36-8B5C-C865-D4632964C9A7}"/>
                </a:ext>
              </a:extLst>
            </p:cNvPr>
            <p:cNvSpPr/>
            <p:nvPr/>
          </p:nvSpPr>
          <p:spPr>
            <a:xfrm>
              <a:off x="2823254" y="3304946"/>
              <a:ext cx="1105847" cy="455975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</a:rPr>
                <a:t>Values[0]</a:t>
              </a:r>
              <a:r>
                <a:rPr kumimoji="1" lang="ko-KR" altLang="en-US" sz="800" dirty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800" dirty="0">
                  <a:solidFill>
                    <a:schemeClr val="tx1"/>
                  </a:solidFill>
                </a:rPr>
                <a:t>:</a:t>
              </a:r>
            </a:p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</a:rPr>
                <a:t>200</a:t>
              </a:r>
              <a:r>
                <a:rPr kumimoji="1" lang="ko-KR" altLang="en-US" sz="800" dirty="0">
                  <a:solidFill>
                    <a:schemeClr val="tx1"/>
                  </a:solidFill>
                </a:rPr>
                <a:t>번지의 </a:t>
              </a:r>
              <a:r>
                <a:rPr kumimoji="1" lang="en-US" altLang="ko-KR" sz="800" dirty="0">
                  <a:solidFill>
                    <a:schemeClr val="tx1"/>
                  </a:solidFill>
                </a:rPr>
                <a:t>0</a:t>
              </a:r>
              <a:r>
                <a:rPr kumimoji="1" lang="ko-KR" altLang="en-US" sz="800" dirty="0">
                  <a:solidFill>
                    <a:schemeClr val="tx1"/>
                  </a:solidFill>
                </a:rPr>
                <a:t>번째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F15EEDF-4941-C5AE-5A64-25D39B4A8158}"/>
                </a:ext>
              </a:extLst>
            </p:cNvPr>
            <p:cNvSpPr/>
            <p:nvPr/>
          </p:nvSpPr>
          <p:spPr>
            <a:xfrm>
              <a:off x="4322851" y="3148232"/>
              <a:ext cx="1539404" cy="1996412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kumimoji="1" lang="en-US" altLang="ko-KR" sz="1100" dirty="0">
                  <a:solidFill>
                    <a:schemeClr val="tx1"/>
                  </a:solidFill>
                  <a:latin typeface="+mj-lt"/>
                </a:rPr>
                <a:t>JVM Stack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B539DC7-0F75-7B02-5C26-8C2BDF1479DF}"/>
                </a:ext>
              </a:extLst>
            </p:cNvPr>
            <p:cNvSpPr/>
            <p:nvPr/>
          </p:nvSpPr>
          <p:spPr>
            <a:xfrm>
              <a:off x="4453143" y="4052902"/>
              <a:ext cx="1290187" cy="857740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main()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2FBCAF4-811C-DFFB-AE98-0A1EE073DAB4}"/>
                </a:ext>
              </a:extLst>
            </p:cNvPr>
            <p:cNvSpPr/>
            <p:nvPr/>
          </p:nvSpPr>
          <p:spPr>
            <a:xfrm>
              <a:off x="4539204" y="4443546"/>
              <a:ext cx="1105848" cy="2481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>
                  <a:solidFill>
                    <a:schemeClr val="tx1"/>
                  </a:solidFill>
                </a:rPr>
                <a:t>args</a:t>
              </a:r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B7A5EC2-0F22-2107-6BA2-8800C9588112}"/>
                </a:ext>
              </a:extLst>
            </p:cNvPr>
            <p:cNvSpPr/>
            <p:nvPr/>
          </p:nvSpPr>
          <p:spPr>
            <a:xfrm>
              <a:off x="4539203" y="4114551"/>
              <a:ext cx="1105847" cy="2481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</a:rPr>
                <a:t>Values[] : 200</a:t>
              </a:r>
              <a:r>
                <a:rPr kumimoji="1" lang="ko-KR" altLang="en-US" sz="800" dirty="0">
                  <a:solidFill>
                    <a:schemeClr val="tx1"/>
                  </a:solidFill>
                </a:rPr>
                <a:t>번지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9E653F3-4EE1-3D4D-36C9-1DFCAEEA7E79}"/>
                </a:ext>
              </a:extLst>
            </p:cNvPr>
            <p:cNvSpPr/>
            <p:nvPr/>
          </p:nvSpPr>
          <p:spPr>
            <a:xfrm>
              <a:off x="4330911" y="2220689"/>
              <a:ext cx="1539404" cy="834894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kumimoji="1" lang="en-US" altLang="ko-KR" sz="1100" dirty="0">
                  <a:solidFill>
                    <a:schemeClr val="tx1"/>
                  </a:solidFill>
                  <a:latin typeface="+mj-lt"/>
                </a:rPr>
                <a:t>Heap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1FF7E59-B7CB-BCEF-61E5-EF6E05F5CF06}"/>
                </a:ext>
              </a:extLst>
            </p:cNvPr>
            <p:cNvSpPr/>
            <p:nvPr/>
          </p:nvSpPr>
          <p:spPr>
            <a:xfrm>
              <a:off x="4453143" y="2346479"/>
              <a:ext cx="1290187" cy="498690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200</a:t>
              </a:r>
              <a:r>
                <a:rPr kumimoji="1" lang="ko-KR" altLang="en-US" sz="1000" dirty="0">
                  <a:solidFill>
                    <a:schemeClr val="tx1"/>
                  </a:solidFill>
                  <a:latin typeface="+mj-lt"/>
                </a:rPr>
                <a:t>번지</a:t>
              </a:r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835BA18-C118-2B31-240E-DEBBD8A1252C}"/>
                </a:ext>
              </a:extLst>
            </p:cNvPr>
            <p:cNvSpPr/>
            <p:nvPr/>
          </p:nvSpPr>
          <p:spPr>
            <a:xfrm>
              <a:off x="4723880" y="2439128"/>
              <a:ext cx="249006" cy="1711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800" dirty="0">
                  <a:solidFill>
                    <a:srgbClr val="FF0000"/>
                  </a:solidFill>
                </a:rPr>
                <a:t>200</a:t>
              </a:r>
              <a:endParaRPr kumimoji="1" lang="ko-KR" alt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6963B47-7E59-8243-CE92-2FB98BE35700}"/>
                </a:ext>
              </a:extLst>
            </p:cNvPr>
            <p:cNvSpPr/>
            <p:nvPr/>
          </p:nvSpPr>
          <p:spPr>
            <a:xfrm>
              <a:off x="4973659" y="2439128"/>
              <a:ext cx="249006" cy="1711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</a:rPr>
                <a:t>110</a:t>
              </a:r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C3946D7-B33D-5CFF-5E60-CC446FDACFDD}"/>
                </a:ext>
              </a:extLst>
            </p:cNvPr>
            <p:cNvSpPr/>
            <p:nvPr/>
          </p:nvSpPr>
          <p:spPr>
            <a:xfrm>
              <a:off x="5221119" y="2439128"/>
              <a:ext cx="249006" cy="1711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</a:rPr>
                <a:t>120</a:t>
              </a:r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92FF4DC-1AEB-1069-8771-8A06B5862654}"/>
                </a:ext>
              </a:extLst>
            </p:cNvPr>
            <p:cNvSpPr/>
            <p:nvPr/>
          </p:nvSpPr>
          <p:spPr>
            <a:xfrm>
              <a:off x="4453143" y="3235812"/>
              <a:ext cx="1290187" cy="751921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m1(values[])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33F84CA-4A84-F376-EB70-683B28652195}"/>
                </a:ext>
              </a:extLst>
            </p:cNvPr>
            <p:cNvSpPr/>
            <p:nvPr/>
          </p:nvSpPr>
          <p:spPr>
            <a:xfrm>
              <a:off x="4539203" y="3304946"/>
              <a:ext cx="1105847" cy="455975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</a:rPr>
                <a:t>Values[0]</a:t>
              </a:r>
              <a:r>
                <a:rPr kumimoji="1" lang="ko-KR" altLang="en-US" sz="800" dirty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800" dirty="0">
                  <a:solidFill>
                    <a:schemeClr val="tx1"/>
                  </a:solidFill>
                </a:rPr>
                <a:t>:</a:t>
              </a:r>
            </a:p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</a:rPr>
                <a:t>200</a:t>
              </a:r>
              <a:r>
                <a:rPr kumimoji="1" lang="ko-KR" altLang="en-US" sz="800" dirty="0">
                  <a:solidFill>
                    <a:schemeClr val="tx1"/>
                  </a:solidFill>
                </a:rPr>
                <a:t>번지의 </a:t>
              </a:r>
              <a:r>
                <a:rPr kumimoji="1" lang="en-US" altLang="ko-KR" sz="800" dirty="0">
                  <a:solidFill>
                    <a:schemeClr val="tx1"/>
                  </a:solidFill>
                </a:rPr>
                <a:t>0</a:t>
              </a:r>
              <a:r>
                <a:rPr kumimoji="1" lang="ko-KR" altLang="en-US" sz="800" dirty="0">
                  <a:solidFill>
                    <a:schemeClr val="tx1"/>
                  </a:solidFill>
                </a:rPr>
                <a:t>번째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C856153-9A8D-0C9A-2DB9-5C555F9FF0F8}"/>
                </a:ext>
              </a:extLst>
            </p:cNvPr>
            <p:cNvSpPr/>
            <p:nvPr/>
          </p:nvSpPr>
          <p:spPr>
            <a:xfrm>
              <a:off x="6038800" y="3148232"/>
              <a:ext cx="1539404" cy="1996412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kumimoji="1" lang="en-US" altLang="ko-KR" sz="1100" dirty="0">
                  <a:solidFill>
                    <a:schemeClr val="tx1"/>
                  </a:solidFill>
                  <a:latin typeface="+mj-lt"/>
                </a:rPr>
                <a:t>JVM Stack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2F7D8B9-E449-56CA-0B98-B814E2172447}"/>
                </a:ext>
              </a:extLst>
            </p:cNvPr>
            <p:cNvSpPr/>
            <p:nvPr/>
          </p:nvSpPr>
          <p:spPr>
            <a:xfrm>
              <a:off x="6169092" y="4052902"/>
              <a:ext cx="1290187" cy="857740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main()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BF10812-7E58-EE50-4D3D-599F0A903A65}"/>
                </a:ext>
              </a:extLst>
            </p:cNvPr>
            <p:cNvSpPr/>
            <p:nvPr/>
          </p:nvSpPr>
          <p:spPr>
            <a:xfrm>
              <a:off x="6255153" y="4443546"/>
              <a:ext cx="1105848" cy="2481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>
                  <a:solidFill>
                    <a:schemeClr val="tx1"/>
                  </a:solidFill>
                </a:rPr>
                <a:t>args</a:t>
              </a:r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B1CAF4DE-ED6F-3E3C-9BAF-CD5EE1BDA057}"/>
                </a:ext>
              </a:extLst>
            </p:cNvPr>
            <p:cNvSpPr/>
            <p:nvPr/>
          </p:nvSpPr>
          <p:spPr>
            <a:xfrm>
              <a:off x="6255152" y="4114551"/>
              <a:ext cx="1105847" cy="2481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</a:rPr>
                <a:t>Values[] : 200</a:t>
              </a:r>
              <a:r>
                <a:rPr kumimoji="1" lang="ko-KR" altLang="en-US" sz="800" dirty="0">
                  <a:solidFill>
                    <a:schemeClr val="tx1"/>
                  </a:solidFill>
                </a:rPr>
                <a:t>번지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3245FDD-D959-20B9-E058-6364EEE77C4B}"/>
                </a:ext>
              </a:extLst>
            </p:cNvPr>
            <p:cNvSpPr/>
            <p:nvPr/>
          </p:nvSpPr>
          <p:spPr>
            <a:xfrm>
              <a:off x="6046860" y="2220689"/>
              <a:ext cx="1539404" cy="834894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kumimoji="1" lang="en-US" altLang="ko-KR" sz="1100" dirty="0">
                  <a:solidFill>
                    <a:schemeClr val="tx1"/>
                  </a:solidFill>
                  <a:latin typeface="+mj-lt"/>
                </a:rPr>
                <a:t>Heap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3F404A4-9306-970E-0D75-4A84B8569C29}"/>
                </a:ext>
              </a:extLst>
            </p:cNvPr>
            <p:cNvSpPr/>
            <p:nvPr/>
          </p:nvSpPr>
          <p:spPr>
            <a:xfrm>
              <a:off x="6169092" y="2346479"/>
              <a:ext cx="1290187" cy="498690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+mj-lt"/>
                </a:rPr>
                <a:t>200</a:t>
              </a:r>
              <a:r>
                <a:rPr kumimoji="1" lang="ko-KR" altLang="en-US" sz="1000" dirty="0">
                  <a:solidFill>
                    <a:schemeClr val="tx1"/>
                  </a:solidFill>
                  <a:latin typeface="+mj-lt"/>
                </a:rPr>
                <a:t>번지</a:t>
              </a:r>
              <a:endParaRPr kumimoji="1" lang="en-US" altLang="ko-KR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BF9FC33-A87B-FD19-7A76-1CBC453B6671}"/>
                </a:ext>
              </a:extLst>
            </p:cNvPr>
            <p:cNvSpPr/>
            <p:nvPr/>
          </p:nvSpPr>
          <p:spPr>
            <a:xfrm>
              <a:off x="6439829" y="2439128"/>
              <a:ext cx="249006" cy="1711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800" dirty="0">
                  <a:solidFill>
                    <a:srgbClr val="FF0000"/>
                  </a:solidFill>
                </a:rPr>
                <a:t>200</a:t>
              </a:r>
              <a:endParaRPr kumimoji="1" lang="ko-KR" alt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D209165-0EBD-27ED-5E02-5E5CB0087B61}"/>
                </a:ext>
              </a:extLst>
            </p:cNvPr>
            <p:cNvSpPr/>
            <p:nvPr/>
          </p:nvSpPr>
          <p:spPr>
            <a:xfrm>
              <a:off x="6689608" y="2439128"/>
              <a:ext cx="249006" cy="1711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</a:rPr>
                <a:t>110</a:t>
              </a:r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C8B102F-B7DC-9541-7CC3-3A9BF45CD76F}"/>
                </a:ext>
              </a:extLst>
            </p:cNvPr>
            <p:cNvSpPr/>
            <p:nvPr/>
          </p:nvSpPr>
          <p:spPr>
            <a:xfrm>
              <a:off x="6937068" y="2439128"/>
              <a:ext cx="249006" cy="1711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</a:rPr>
                <a:t>120</a:t>
              </a:r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B443154-0091-BCDC-F616-BA18D7A0827D}"/>
                </a:ext>
              </a:extLst>
            </p:cNvPr>
            <p:cNvSpPr/>
            <p:nvPr/>
          </p:nvSpPr>
          <p:spPr>
            <a:xfrm>
              <a:off x="7763383" y="3148232"/>
              <a:ext cx="1539404" cy="1996412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kumimoji="1" lang="en-US" altLang="ko-KR" sz="1100" dirty="0">
                  <a:solidFill>
                    <a:schemeClr val="tx1"/>
                  </a:solidFill>
                  <a:latin typeface="+mj-lt"/>
                </a:rPr>
                <a:t>JVM Stack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F5E5E51-AA4C-DBB5-0DC3-A3B589BF269D}"/>
                </a:ext>
              </a:extLst>
            </p:cNvPr>
            <p:cNvSpPr/>
            <p:nvPr/>
          </p:nvSpPr>
          <p:spPr>
            <a:xfrm>
              <a:off x="7771443" y="2220689"/>
              <a:ext cx="1539404" cy="834894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kumimoji="1" lang="en-US" altLang="ko-KR" sz="1100" dirty="0">
                  <a:solidFill>
                    <a:schemeClr val="tx1"/>
                  </a:solidFill>
                  <a:latin typeface="+mj-lt"/>
                </a:rPr>
                <a:t>Heap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491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구름을 통해 빛나는 태양의 벡터 일러스트 레이 션 햇빛 흐린 벡터 | 프리미엄 벡터">
            <a:extLst>
              <a:ext uri="{FF2B5EF4-FFF2-40B4-BE49-F238E27FC236}">
                <a16:creationId xmlns:a16="http://schemas.microsoft.com/office/drawing/2014/main" id="{3C39E4A9-1DDC-0004-AB2A-04E541586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1125200" cy="684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F5C471-EFB4-02BF-A95C-5220C5662A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8190841" y="2876553"/>
            <a:ext cx="1361460" cy="34290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1FDCA86-20C6-4507-7A26-61152C47B10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09" b="89994" l="2872" r="97071">
                        <a14:foregroundMark x1="6203" y1="40671" x2="6203" y2="40671"/>
                        <a14:foregroundMark x1="3331" y1="41188" x2="3331" y2="41188"/>
                        <a14:foregroundMark x1="2872" y1="39961" x2="2872" y2="39961"/>
                        <a14:foregroundMark x1="82596" y1="8134" x2="82596" y2="8134"/>
                        <a14:foregroundMark x1="86732" y1="3873" x2="86732" y2="3873"/>
                        <a14:foregroundMark x1="93222" y1="83021" x2="93222" y2="83021"/>
                        <a14:foregroundMark x1="97071" y1="86959" x2="97071" y2="86959"/>
                        <a14:foregroundMark x1="76221" y1="26533" x2="81620" y2="18205"/>
                        <a14:foregroundMark x1="81620" y1="18205" x2="83113" y2="13170"/>
                        <a14:foregroundMark x1="45721" y1="14913" x2="38139" y2="15042"/>
                        <a14:foregroundMark x1="38139" y1="15042" x2="34578" y2="22660"/>
                        <a14:foregroundMark x1="34578" y1="22660" x2="38426" y2="26533"/>
                        <a14:foregroundMark x1="34233" y1="24984" x2="34348" y2="20336"/>
                        <a14:foregroundMark x1="34865" y1="17818" x2="38426" y2="14203"/>
                        <a14:foregroundMark x1="35325" y1="17043" x2="38139" y2="14396"/>
                        <a14:foregroundMark x1="35669" y1="16591" x2="35497" y2="17366"/>
                        <a14:backgroundMark x1="55945" y1="24080" x2="55945" y2="24080"/>
                        <a14:backgroundMark x1="59908" y1="23434" x2="69156" y2="20336"/>
                        <a14:backgroundMark x1="68696" y1="17043" x2="76565" y2="15236"/>
                        <a14:backgroundMark x1="55773" y1="19432" x2="70936" y2="13493"/>
                        <a14:backgroundMark x1="70936" y1="13493" x2="75014" y2="13493"/>
                        <a14:backgroundMark x1="2757" y1="37637" x2="3504" y2="38412"/>
                        <a14:backgroundMark x1="6893" y1="36088" x2="20965" y2="42027"/>
                        <a14:backgroundMark x1="3044" y1="43189" x2="17748" y2="47902"/>
                        <a14:backgroundMark x1="17748" y1="47902" x2="18495" y2="48677"/>
                        <a14:backgroundMark x1="66456" y1="44609" x2="71166" y2="37702"/>
                        <a14:backgroundMark x1="71166" y1="37702" x2="77829" y2="33183"/>
                        <a14:backgroundMark x1="77829" y1="33183" x2="88225" y2="7230"/>
                        <a14:backgroundMark x1="65250" y1="40478" x2="65824" y2="42092"/>
                        <a14:backgroundMark x1="82137" y1="4196" x2="84377" y2="2841"/>
                        <a14:backgroundMark x1="82998" y1="4584" x2="84090" y2="4003"/>
                        <a14:backgroundMark x1="88397" y1="4842" x2="88512" y2="452"/>
                        <a14:backgroundMark x1="80011" y1="13686" x2="80586" y2="5100"/>
                        <a14:backgroundMark x1="80586" y1="5100" x2="80586" y2="5100"/>
                        <a14:backgroundMark x1="46238" y1="13944" x2="50603" y2="19819"/>
                        <a14:backgroundMark x1="33659" y1="19757" x2="33659" y2="18012"/>
                        <a14:backgroundMark x1="33659" y1="26598" x2="33659" y2="23079"/>
                        <a14:backgroundMark x1="38908" y1="12955" x2="40092" y2="11814"/>
                        <a14:backgroundMark x1="35252" y1="16477" x2="35726" y2="16020"/>
                        <a14:backgroundMark x1="33659" y1="18012" x2="34589" y2="17116"/>
                        <a14:backgroundMark x1="40092" y1="11814" x2="40666" y2="11556"/>
                        <a14:backgroundMark x1="83171" y1="4648" x2="83917" y2="4132"/>
                        <a14:backgroundMark x1="82826" y1="6714" x2="83802" y2="3680"/>
                        <a14:backgroundMark x1="32510" y1="19948" x2="32797" y2="228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6673">
            <a:off x="-1223086" y="1147200"/>
            <a:ext cx="6316009" cy="56194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C239E23-CDA6-EC46-D24C-82FBEB0EF6BC}"/>
              </a:ext>
            </a:extLst>
          </p:cNvPr>
          <p:cNvSpPr/>
          <p:nvPr/>
        </p:nvSpPr>
        <p:spPr>
          <a:xfrm>
            <a:off x="1" y="-1"/>
            <a:ext cx="9499600" cy="68421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91ED5A-3EB3-BFC7-6292-CDCA41E99E69}"/>
              </a:ext>
            </a:extLst>
          </p:cNvPr>
          <p:cNvSpPr/>
          <p:nvPr/>
        </p:nvSpPr>
        <p:spPr>
          <a:xfrm>
            <a:off x="4282645" y="506390"/>
            <a:ext cx="5269656" cy="1773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1" lang="ko-KR" altLang="en-US" sz="5400" b="0" cap="none" spc="0" dirty="0">
                <a:ln w="0"/>
                <a:gradFill flip="none" rotWithShape="1">
                  <a:gsLst>
                    <a:gs pos="0">
                      <a:srgbClr val="FF9300"/>
                    </a:gs>
                    <a:gs pos="50000">
                      <a:srgbClr val="FFC000"/>
                    </a:gs>
                    <a:gs pos="100000">
                      <a:srgbClr val="D8AF2D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천국의 비밀</a:t>
            </a:r>
            <a:endParaRPr kumimoji="1" lang="en-US" altLang="ko-KR" sz="5400" b="0" cap="none" spc="0" dirty="0">
              <a:ln w="0"/>
              <a:gradFill flip="none" rotWithShape="1">
                <a:gsLst>
                  <a:gs pos="0">
                    <a:srgbClr val="FF9300"/>
                  </a:gs>
                  <a:gs pos="50000">
                    <a:srgbClr val="FFC000"/>
                  </a:gs>
                  <a:gs pos="100000">
                    <a:srgbClr val="D8AF2D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3000" endA="300" endPos="35500" dir="5400000" sy="-90000" algn="bl" rotWithShape="0"/>
              </a:effectLst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5400" dirty="0" err="1">
                <a:ln w="0"/>
                <a:gradFill flip="none" rotWithShape="1">
                  <a:gsLst>
                    <a:gs pos="0">
                      <a:srgbClr val="FF9300"/>
                    </a:gs>
                    <a:gs pos="50000">
                      <a:srgbClr val="FFC000"/>
                    </a:gs>
                    <a:gs pos="100000">
                      <a:srgbClr val="D8AF2D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마탄</a:t>
            </a:r>
            <a:r>
              <a:rPr kumimoji="1" lang="ko-KR" altLang="en-US" sz="5400" dirty="0">
                <a:ln w="0"/>
                <a:gradFill flip="none" rotWithShape="1">
                  <a:gsLst>
                    <a:gs pos="0">
                      <a:srgbClr val="FF9300"/>
                    </a:gs>
                    <a:gs pos="50000">
                      <a:srgbClr val="FFC000"/>
                    </a:gs>
                    <a:gs pos="100000">
                      <a:srgbClr val="D8AF2D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 정교회</a:t>
            </a:r>
            <a:endParaRPr lang="ko-KR" altLang="en-US" sz="5400" b="0" cap="none" spc="0" dirty="0">
              <a:ln w="0"/>
              <a:gradFill flip="none" rotWithShape="1">
                <a:gsLst>
                  <a:gs pos="0">
                    <a:srgbClr val="FF9300"/>
                  </a:gs>
                  <a:gs pos="50000">
                    <a:srgbClr val="FFC000"/>
                  </a:gs>
                  <a:gs pos="100000">
                    <a:srgbClr val="D8AF2D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69968A-BFC5-DA03-CFAF-90BFE9E85F1E}"/>
              </a:ext>
            </a:extLst>
          </p:cNvPr>
          <p:cNvSpPr/>
          <p:nvPr/>
        </p:nvSpPr>
        <p:spPr>
          <a:xfrm>
            <a:off x="4067592" y="2327025"/>
            <a:ext cx="569976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1" lang="ko-KR" altLang="en-US" sz="3000" b="1" dirty="0">
                <a:ln w="6600">
                  <a:solidFill>
                    <a:schemeClr val="accent2"/>
                  </a:solidFill>
                  <a:prstDash val="solid"/>
                </a:ln>
                <a:gradFill flip="none" rotWithShape="1">
                  <a:gsLst>
                    <a:gs pos="0">
                      <a:srgbClr val="FF9300">
                        <a:tint val="66000"/>
                        <a:satMod val="160000"/>
                      </a:srgbClr>
                    </a:gs>
                    <a:gs pos="50000">
                      <a:srgbClr val="FF9300">
                        <a:tint val="44500"/>
                        <a:satMod val="160000"/>
                      </a:srgbClr>
                    </a:gs>
                    <a:gs pos="100000">
                      <a:srgbClr val="FF9300">
                        <a:tint val="23500"/>
                        <a:satMod val="160000"/>
                      </a:srgbClr>
                    </a:gs>
                  </a:gsLst>
                  <a:lin ang="2700000" scaled="1"/>
                  <a:tileRect/>
                </a:gradFill>
                <a:effectLst>
                  <a:outerShdw dist="38100" dir="2700000" algn="tl" rotWithShape="0">
                    <a:schemeClr val="accent2"/>
                  </a:outerShdw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정기 신도 모집</a:t>
            </a:r>
            <a:endParaRPr kumimoji="1" lang="en-US" altLang="ko-KR" sz="3000" b="1" dirty="0">
              <a:ln w="6600">
                <a:solidFill>
                  <a:schemeClr val="accent2"/>
                </a:solidFill>
                <a:prstDash val="solid"/>
              </a:ln>
              <a:gradFill flip="none" rotWithShape="1">
                <a:gsLst>
                  <a:gs pos="0">
                    <a:srgbClr val="FF9300">
                      <a:tint val="66000"/>
                      <a:satMod val="160000"/>
                    </a:srgbClr>
                  </a:gs>
                  <a:gs pos="50000">
                    <a:srgbClr val="FF9300">
                      <a:tint val="44500"/>
                      <a:satMod val="160000"/>
                    </a:srgbClr>
                  </a:gs>
                  <a:gs pos="100000">
                    <a:srgbClr val="FF93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effectLst>
                <a:outerShdw dist="38100" dir="2700000" algn="tl" rotWithShape="0">
                  <a:schemeClr val="accent2"/>
                </a:outerShdw>
              </a:effectLst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883CFF-30BD-7E10-5477-59680974581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92" b="91826" l="4348" r="92095">
                        <a14:foregroundMark x1="4348" y1="18256" x2="5138" y2="83106"/>
                        <a14:foregroundMark x1="6719" y1="86376" x2="61660" y2="91826"/>
                        <a14:foregroundMark x1="61660" y1="91826" x2="73913" y2="91281"/>
                        <a14:foregroundMark x1="87352" y1="89646" x2="92095" y2="86376"/>
                        <a14:foregroundMark x1="88933" y1="68665" x2="91304" y2="20708"/>
                        <a14:foregroundMark x1="26877" y1="8992" x2="37154" y2="9537"/>
                        <a14:foregroundMark x1="40316" y1="9537" x2="54545" y2="9537"/>
                      </a14:backgroundRemoval>
                    </a14:imgEffect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73626" y="4115963"/>
            <a:ext cx="3856588" cy="55943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A3ABB2F-867F-2F5A-74AE-49C9E53A43A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85000"/>
          </a:blip>
          <a:srcRect b="19139"/>
          <a:stretch/>
        </p:blipFill>
        <p:spPr>
          <a:xfrm flipH="1">
            <a:off x="6277433" y="2864495"/>
            <a:ext cx="2361408" cy="27929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494222-4DF2-B7F8-44B3-465DA8C9D58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95000"/>
          </a:blip>
          <a:stretch>
            <a:fillRect/>
          </a:stretch>
        </p:blipFill>
        <p:spPr>
          <a:xfrm>
            <a:off x="5142052" y="4999258"/>
            <a:ext cx="4461933" cy="2230967"/>
          </a:xfrm>
          <a:prstGeom prst="rect">
            <a:avLst/>
          </a:prstGeom>
          <a:effectLst>
            <a:softEdge rad="570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4A84B5-5CE2-FC06-BB58-6B66A91CBD82}"/>
              </a:ext>
            </a:extLst>
          </p:cNvPr>
          <p:cNvSpPr txBox="1"/>
          <p:nvPr/>
        </p:nvSpPr>
        <p:spPr>
          <a:xfrm>
            <a:off x="4897967" y="6318954"/>
            <a:ext cx="237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C000"/>
                </a:solidFill>
                <a:latin typeface="+mj-lt"/>
              </a:rPr>
              <a:t>1</a:t>
            </a:r>
            <a:r>
              <a:rPr kumimoji="1" lang="ko-KR" altLang="en-US" sz="2800" b="1" dirty="0">
                <a:solidFill>
                  <a:srgbClr val="FFC000"/>
                </a:solidFill>
                <a:latin typeface="+mj-lt"/>
              </a:rPr>
              <a:t>기 신도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C13C05-9066-7B0A-F92F-8A6914C4F638}"/>
              </a:ext>
            </a:extLst>
          </p:cNvPr>
          <p:cNvSpPr txBox="1"/>
          <p:nvPr/>
        </p:nvSpPr>
        <p:spPr>
          <a:xfrm>
            <a:off x="5769407" y="3816190"/>
            <a:ext cx="1361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 err="1">
                <a:solidFill>
                  <a:srgbClr val="FFC000"/>
                </a:solidFill>
                <a:latin typeface="+mj-lt"/>
              </a:rPr>
              <a:t>은총주</a:t>
            </a:r>
            <a:endParaRPr kumimoji="1" lang="ko-KR" altLang="en-US" sz="2800" b="1" dirty="0">
              <a:solidFill>
                <a:srgbClr val="FFC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7316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A73D8F5-DD75-3E22-0A0E-DA72A73DA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199" y="1066400"/>
            <a:ext cx="2445925" cy="18835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8010B4-DC9C-60D8-7042-8F136F0DA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1" y="1066400"/>
            <a:ext cx="2361408" cy="3454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69F3E7-06C7-2FF2-A1EC-B2CC3E1FC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582" y="1252466"/>
            <a:ext cx="2594429" cy="30818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0F04A1-528A-5F74-14A9-5237D05BB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157" y="3560633"/>
            <a:ext cx="4461933" cy="22309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679D04-9990-4958-89D9-4DC0495DE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92" b="91826" l="4348" r="92095">
                        <a14:foregroundMark x1="4348" y1="18256" x2="5138" y2="83106"/>
                        <a14:foregroundMark x1="6719" y1="86376" x2="61660" y2="91826"/>
                        <a14:foregroundMark x1="61660" y1="91826" x2="73913" y2="91281"/>
                        <a14:foregroundMark x1="87352" y1="89646" x2="92095" y2="86376"/>
                        <a14:foregroundMark x1="88933" y1="68665" x2="91304" y2="20708"/>
                        <a14:foregroundMark x1="26877" y1="8992" x2="37154" y2="9537"/>
                        <a14:foregroundMark x1="40316" y1="9537" x2="54545" y2="95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1600" y="2134000"/>
            <a:ext cx="3213100" cy="4660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1FA7B0-A831-D765-E970-A8E99C7CD6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537" t="550" r="12553" b="29711"/>
          <a:stretch/>
        </p:blipFill>
        <p:spPr>
          <a:xfrm>
            <a:off x="2024008" y="7676434"/>
            <a:ext cx="5589143" cy="40155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A39730-692E-4804-9D46-553CAE6CEA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8749" y="7951303"/>
            <a:ext cx="690823" cy="19149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704CEAA-7FF1-2889-8850-54033325CB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4541" y="3428998"/>
            <a:ext cx="1361460" cy="34290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F9FE8C-6AFD-B369-F3F7-F92D4BA133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4005" y="-5641268"/>
            <a:ext cx="6934200" cy="44831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94A2646-A7CB-2CAC-5278-DB6D3F95B77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7226" t="2222" r="12186" b="29401"/>
          <a:stretch/>
        </p:blipFill>
        <p:spPr>
          <a:xfrm>
            <a:off x="-8211494" y="2768600"/>
            <a:ext cx="5486401" cy="391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2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838</Words>
  <Application>Microsoft Macintosh PowerPoint</Application>
  <PresentationFormat>와이드스크린</PresentationFormat>
  <Paragraphs>428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BM DoHyeon OTF</vt:lpstr>
      <vt:lpstr>D2Coding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keonhak lee</dc:creator>
  <cp:lastModifiedBy>keonhak lee</cp:lastModifiedBy>
  <cp:revision>3</cp:revision>
  <dcterms:created xsi:type="dcterms:W3CDTF">2024-06-11T10:16:25Z</dcterms:created>
  <dcterms:modified xsi:type="dcterms:W3CDTF">2024-06-12T09:55:15Z</dcterms:modified>
</cp:coreProperties>
</file>